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B1D12D-751E-4C6E-A108-F9C09BE4727D}" v="304" dt="2020-10-07T23:30:38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arez Bonilla, Felix D" userId="ff998ba1-fbaf-40f7-8cca-8a2a6e443e21" providerId="ADAL" clId="{9EB1D12D-751E-4C6E-A108-F9C09BE4727D}"/>
    <pc:docChg chg="undo redo custSel mod addSld delSld modSld sldOrd">
      <pc:chgData name="Suarez Bonilla, Felix D" userId="ff998ba1-fbaf-40f7-8cca-8a2a6e443e21" providerId="ADAL" clId="{9EB1D12D-751E-4C6E-A108-F9C09BE4727D}" dt="2020-10-07T23:30:42.026" v="2053" actId="1076"/>
      <pc:docMkLst>
        <pc:docMk/>
      </pc:docMkLst>
      <pc:sldChg chg="modSp">
        <pc:chgData name="Suarez Bonilla, Felix D" userId="ff998ba1-fbaf-40f7-8cca-8a2a6e443e21" providerId="ADAL" clId="{9EB1D12D-751E-4C6E-A108-F9C09BE4727D}" dt="2020-10-07T17:09:26.074" v="990" actId="1076"/>
        <pc:sldMkLst>
          <pc:docMk/>
          <pc:sldMk cId="124742029" sldId="256"/>
        </pc:sldMkLst>
        <pc:picChg chg="mod">
          <ac:chgData name="Suarez Bonilla, Felix D" userId="ff998ba1-fbaf-40f7-8cca-8a2a6e443e21" providerId="ADAL" clId="{9EB1D12D-751E-4C6E-A108-F9C09BE4727D}" dt="2020-10-07T17:09:26.074" v="990" actId="1076"/>
          <ac:picMkLst>
            <pc:docMk/>
            <pc:sldMk cId="124742029" sldId="256"/>
            <ac:picMk id="4" creationId="{2C9406CF-FB44-4AF3-B1AB-9C8AB0C024CA}"/>
          </ac:picMkLst>
        </pc:picChg>
      </pc:sldChg>
      <pc:sldChg chg="del">
        <pc:chgData name="Suarez Bonilla, Felix D" userId="ff998ba1-fbaf-40f7-8cca-8a2a6e443e21" providerId="ADAL" clId="{9EB1D12D-751E-4C6E-A108-F9C09BE4727D}" dt="2020-10-05T19:02:10.825" v="0" actId="2696"/>
        <pc:sldMkLst>
          <pc:docMk/>
          <pc:sldMk cId="3171282884" sldId="257"/>
        </pc:sldMkLst>
      </pc:sldChg>
      <pc:sldChg chg="addSp delSp modSp add mod setBg">
        <pc:chgData name="Suarez Bonilla, Felix D" userId="ff998ba1-fbaf-40f7-8cca-8a2a6e443e21" providerId="ADAL" clId="{9EB1D12D-751E-4C6E-A108-F9C09BE4727D}" dt="2020-10-07T17:11:02.819" v="991" actId="1076"/>
        <pc:sldMkLst>
          <pc:docMk/>
          <pc:sldMk cId="3399890328" sldId="257"/>
        </pc:sldMkLst>
        <pc:spChg chg="mod">
          <ac:chgData name="Suarez Bonilla, Felix D" userId="ff998ba1-fbaf-40f7-8cca-8a2a6e443e21" providerId="ADAL" clId="{9EB1D12D-751E-4C6E-A108-F9C09BE4727D}" dt="2020-10-05T19:29:35.807" v="101" actId="26606"/>
          <ac:spMkLst>
            <pc:docMk/>
            <pc:sldMk cId="3399890328" sldId="257"/>
            <ac:spMk id="2" creationId="{D7162E3D-83CD-4F75-9E29-970DA33B2DB7}"/>
          </ac:spMkLst>
        </pc:spChg>
        <pc:spChg chg="del">
          <ac:chgData name="Suarez Bonilla, Felix D" userId="ff998ba1-fbaf-40f7-8cca-8a2a6e443e21" providerId="ADAL" clId="{9EB1D12D-751E-4C6E-A108-F9C09BE4727D}" dt="2020-10-05T19:05:17.192" v="59"/>
          <ac:spMkLst>
            <pc:docMk/>
            <pc:sldMk cId="3399890328" sldId="257"/>
            <ac:spMk id="3" creationId="{C8579311-A73B-4D4D-902B-DB429F308791}"/>
          </ac:spMkLst>
        </pc:spChg>
        <pc:spChg chg="add mod">
          <ac:chgData name="Suarez Bonilla, Felix D" userId="ff998ba1-fbaf-40f7-8cca-8a2a6e443e21" providerId="ADAL" clId="{9EB1D12D-751E-4C6E-A108-F9C09BE4727D}" dt="2020-10-05T19:29:57.965" v="108" actId="1076"/>
          <ac:spMkLst>
            <pc:docMk/>
            <pc:sldMk cId="3399890328" sldId="257"/>
            <ac:spMk id="5" creationId="{EB74C650-BC8A-434A-B7B6-A72E1ACAA339}"/>
          </ac:spMkLst>
        </pc:spChg>
        <pc:spChg chg="add del mod">
          <ac:chgData name="Suarez Bonilla, Felix D" userId="ff998ba1-fbaf-40f7-8cca-8a2a6e443e21" providerId="ADAL" clId="{9EB1D12D-751E-4C6E-A108-F9C09BE4727D}" dt="2020-10-05T19:29:29.906" v="100"/>
          <ac:spMkLst>
            <pc:docMk/>
            <pc:sldMk cId="3399890328" sldId="257"/>
            <ac:spMk id="6" creationId="{12571AF8-9FDF-42DD-8E76-54AA5024B3A1}"/>
          </ac:spMkLst>
        </pc:spChg>
        <pc:spChg chg="add mod">
          <ac:chgData name="Suarez Bonilla, Felix D" userId="ff998ba1-fbaf-40f7-8cca-8a2a6e443e21" providerId="ADAL" clId="{9EB1D12D-751E-4C6E-A108-F9C09BE4727D}" dt="2020-10-05T19:30:32.995" v="152" actId="20577"/>
          <ac:spMkLst>
            <pc:docMk/>
            <pc:sldMk cId="3399890328" sldId="257"/>
            <ac:spMk id="7" creationId="{9FB6CD89-9D49-40CD-9D52-6CD71A373A5E}"/>
          </ac:spMkLst>
        </pc:spChg>
        <pc:spChg chg="add">
          <ac:chgData name="Suarez Bonilla, Felix D" userId="ff998ba1-fbaf-40f7-8cca-8a2a6e443e21" providerId="ADAL" clId="{9EB1D12D-751E-4C6E-A108-F9C09BE4727D}" dt="2020-10-05T19:29:35.807" v="101" actId="26606"/>
          <ac:spMkLst>
            <pc:docMk/>
            <pc:sldMk cId="3399890328" sldId="257"/>
            <ac:spMk id="79" creationId="{A440FBE6-72B7-43D4-A8EB-FDBC35FE56C6}"/>
          </ac:spMkLst>
        </pc:spChg>
        <pc:grpChg chg="add">
          <ac:chgData name="Suarez Bonilla, Felix D" userId="ff998ba1-fbaf-40f7-8cca-8a2a6e443e21" providerId="ADAL" clId="{9EB1D12D-751E-4C6E-A108-F9C09BE4727D}" dt="2020-10-05T19:29:35.807" v="101" actId="26606"/>
          <ac:grpSpMkLst>
            <pc:docMk/>
            <pc:sldMk cId="3399890328" sldId="257"/>
            <ac:grpSpMk id="71" creationId="{DFB5D1BB-0703-437B-BD1E-1D07F8A2730B}"/>
          </ac:grpSpMkLst>
        </pc:grpChg>
        <pc:grpChg chg="add">
          <ac:chgData name="Suarez Bonilla, Felix D" userId="ff998ba1-fbaf-40f7-8cca-8a2a6e443e21" providerId="ADAL" clId="{9EB1D12D-751E-4C6E-A108-F9C09BE4727D}" dt="2020-10-05T19:29:35.807" v="101" actId="26606"/>
          <ac:grpSpMkLst>
            <pc:docMk/>
            <pc:sldMk cId="3399890328" sldId="257"/>
            <ac:grpSpMk id="81" creationId="{647B8492-BC4D-4046-B35A-C38E03494068}"/>
          </ac:grpSpMkLst>
        </pc:grpChg>
        <pc:picChg chg="mod">
          <ac:chgData name="Suarez Bonilla, Felix D" userId="ff998ba1-fbaf-40f7-8cca-8a2a6e443e21" providerId="ADAL" clId="{9EB1D12D-751E-4C6E-A108-F9C09BE4727D}" dt="2020-10-07T17:11:02.819" v="991" actId="1076"/>
          <ac:picMkLst>
            <pc:docMk/>
            <pc:sldMk cId="3399890328" sldId="257"/>
            <ac:picMk id="3" creationId="{5ED287D6-2988-44CD-90CA-38D93B0D44D0}"/>
          </ac:picMkLst>
        </pc:picChg>
        <pc:picChg chg="add del mod">
          <ac:chgData name="Suarez Bonilla, Felix D" userId="ff998ba1-fbaf-40f7-8cca-8a2a6e443e21" providerId="ADAL" clId="{9EB1D12D-751E-4C6E-A108-F9C09BE4727D}" dt="2020-10-05T19:26:29.870" v="89" actId="478"/>
          <ac:picMkLst>
            <pc:docMk/>
            <pc:sldMk cId="3399890328" sldId="257"/>
            <ac:picMk id="4" creationId="{AA7E0080-E621-4027-A531-4FC2DD442975}"/>
          </ac:picMkLst>
        </pc:picChg>
        <pc:picChg chg="add mod">
          <ac:chgData name="Suarez Bonilla, Felix D" userId="ff998ba1-fbaf-40f7-8cca-8a2a6e443e21" providerId="ADAL" clId="{9EB1D12D-751E-4C6E-A108-F9C09BE4727D}" dt="2020-10-05T19:29:35.807" v="101" actId="26606"/>
          <ac:picMkLst>
            <pc:docMk/>
            <pc:sldMk cId="3399890328" sldId="257"/>
            <ac:picMk id="1026" creationId="{09D6F391-8C71-4E71-9CF5-DA41DD0F32D3}"/>
          </ac:picMkLst>
        </pc:picChg>
        <pc:cxnChg chg="add">
          <ac:chgData name="Suarez Bonilla, Felix D" userId="ff998ba1-fbaf-40f7-8cca-8a2a6e443e21" providerId="ADAL" clId="{9EB1D12D-751E-4C6E-A108-F9C09BE4727D}" dt="2020-10-05T19:29:35.807" v="101" actId="26606"/>
          <ac:cxnSpMkLst>
            <pc:docMk/>
            <pc:sldMk cId="3399890328" sldId="257"/>
            <ac:cxnSpMk id="77" creationId="{883F92AF-2403-4558-B1D7-72130A1E4BC7}"/>
          </ac:cxnSpMkLst>
        </pc:cxnChg>
        <pc:cxnChg chg="add">
          <ac:chgData name="Suarez Bonilla, Felix D" userId="ff998ba1-fbaf-40f7-8cca-8a2a6e443e21" providerId="ADAL" clId="{9EB1D12D-751E-4C6E-A108-F9C09BE4727D}" dt="2020-10-05T19:29:35.807" v="101" actId="26606"/>
          <ac:cxnSpMkLst>
            <pc:docMk/>
            <pc:sldMk cId="3399890328" sldId="257"/>
            <ac:cxnSpMk id="87" creationId="{16652DC1-CA18-4263-AC06-BAB0B05EC783}"/>
          </ac:cxnSpMkLst>
        </pc:cxnChg>
      </pc:sldChg>
      <pc:sldChg chg="addSp delSp modSp add mod setBg">
        <pc:chgData name="Suarez Bonilla, Felix D" userId="ff998ba1-fbaf-40f7-8cca-8a2a6e443e21" providerId="ADAL" clId="{9EB1D12D-751E-4C6E-A108-F9C09BE4727D}" dt="2020-10-07T17:12:41.627" v="992" actId="1076"/>
        <pc:sldMkLst>
          <pc:docMk/>
          <pc:sldMk cId="4039571567" sldId="258"/>
        </pc:sldMkLst>
        <pc:spChg chg="mod">
          <ac:chgData name="Suarez Bonilla, Felix D" userId="ff998ba1-fbaf-40f7-8cca-8a2a6e443e21" providerId="ADAL" clId="{9EB1D12D-751E-4C6E-A108-F9C09BE4727D}" dt="2020-10-05T19:36:59.898" v="367" actId="26606"/>
          <ac:spMkLst>
            <pc:docMk/>
            <pc:sldMk cId="4039571567" sldId="258"/>
            <ac:spMk id="2" creationId="{55D0A49F-276C-4B99-A4FB-95BFF20CE8E4}"/>
          </ac:spMkLst>
        </pc:spChg>
        <pc:spChg chg="mod ord">
          <ac:chgData name="Suarez Bonilla, Felix D" userId="ff998ba1-fbaf-40f7-8cca-8a2a6e443e21" providerId="ADAL" clId="{9EB1D12D-751E-4C6E-A108-F9C09BE4727D}" dt="2020-10-05T19:40:11.026" v="526" actId="20577"/>
          <ac:spMkLst>
            <pc:docMk/>
            <pc:sldMk cId="4039571567" sldId="258"/>
            <ac:spMk id="3" creationId="{970CA9C3-E60D-4720-859D-98150544D0F3}"/>
          </ac:spMkLst>
        </pc:spChg>
        <pc:spChg chg="del">
          <ac:chgData name="Suarez Bonilla, Felix D" userId="ff998ba1-fbaf-40f7-8cca-8a2a6e443e21" providerId="ADAL" clId="{9EB1D12D-751E-4C6E-A108-F9C09BE4727D}" dt="2020-10-05T19:35:21.661" v="364"/>
          <ac:spMkLst>
            <pc:docMk/>
            <pc:sldMk cId="4039571567" sldId="258"/>
            <ac:spMk id="4" creationId="{E0B82AFC-33C2-4222-9C16-97E8848A3C21}"/>
          </ac:spMkLst>
        </pc:spChg>
        <pc:spChg chg="add mod">
          <ac:chgData name="Suarez Bonilla, Felix D" userId="ff998ba1-fbaf-40f7-8cca-8a2a6e443e21" providerId="ADAL" clId="{9EB1D12D-751E-4C6E-A108-F9C09BE4727D}" dt="2020-10-07T16:16:17.850" v="647" actId="14100"/>
          <ac:spMkLst>
            <pc:docMk/>
            <pc:sldMk cId="4039571567" sldId="258"/>
            <ac:spMk id="19" creationId="{990A4A2A-7EED-4C95-91B8-1759A2F439FF}"/>
          </ac:spMkLst>
        </pc:spChg>
        <pc:spChg chg="add">
          <ac:chgData name="Suarez Bonilla, Felix D" userId="ff998ba1-fbaf-40f7-8cca-8a2a6e443e21" providerId="ADAL" clId="{9EB1D12D-751E-4C6E-A108-F9C09BE4727D}" dt="2020-10-05T19:36:59.898" v="367" actId="26606"/>
          <ac:spMkLst>
            <pc:docMk/>
            <pc:sldMk cId="4039571567" sldId="258"/>
            <ac:spMk id="79" creationId="{572F6A24-139E-4EB5-86D2-431F42EF85CB}"/>
          </ac:spMkLst>
        </pc:spChg>
        <pc:spChg chg="add">
          <ac:chgData name="Suarez Bonilla, Felix D" userId="ff998ba1-fbaf-40f7-8cca-8a2a6e443e21" providerId="ADAL" clId="{9EB1D12D-751E-4C6E-A108-F9C09BE4727D}" dt="2020-10-05T19:36:59.898" v="367" actId="26606"/>
          <ac:spMkLst>
            <pc:docMk/>
            <pc:sldMk cId="4039571567" sldId="258"/>
            <ac:spMk id="87" creationId="{C9DA5B05-DD14-4860-AC45-02A8D2EE1AA5}"/>
          </ac:spMkLst>
        </pc:spChg>
        <pc:grpChg chg="add">
          <ac:chgData name="Suarez Bonilla, Felix D" userId="ff998ba1-fbaf-40f7-8cca-8a2a6e443e21" providerId="ADAL" clId="{9EB1D12D-751E-4C6E-A108-F9C09BE4727D}" dt="2020-10-05T19:36:59.898" v="367" actId="26606"/>
          <ac:grpSpMkLst>
            <pc:docMk/>
            <pc:sldMk cId="4039571567" sldId="258"/>
            <ac:grpSpMk id="71" creationId="{DFB5D1BB-0703-437B-BD1E-1D07F8A2730B}"/>
          </ac:grpSpMkLst>
        </pc:grpChg>
        <pc:grpChg chg="add">
          <ac:chgData name="Suarez Bonilla, Felix D" userId="ff998ba1-fbaf-40f7-8cca-8a2a6e443e21" providerId="ADAL" clId="{9EB1D12D-751E-4C6E-A108-F9C09BE4727D}" dt="2020-10-05T19:36:59.898" v="367" actId="26606"/>
          <ac:grpSpMkLst>
            <pc:docMk/>
            <pc:sldMk cId="4039571567" sldId="258"/>
            <ac:grpSpMk id="81" creationId="{3963AE85-BE5D-4975-BACF-DDDCC9C2ACDE}"/>
          </ac:grpSpMkLst>
        </pc:grpChg>
        <pc:picChg chg="mod">
          <ac:chgData name="Suarez Bonilla, Felix D" userId="ff998ba1-fbaf-40f7-8cca-8a2a6e443e21" providerId="ADAL" clId="{9EB1D12D-751E-4C6E-A108-F9C09BE4727D}" dt="2020-10-07T17:12:41.627" v="992" actId="1076"/>
          <ac:picMkLst>
            <pc:docMk/>
            <pc:sldMk cId="4039571567" sldId="258"/>
            <ac:picMk id="4" creationId="{9F395CFE-6E23-4215-881A-5E2E4CBC1D64}"/>
          </ac:picMkLst>
        </pc:picChg>
        <pc:picChg chg="add mod">
          <ac:chgData name="Suarez Bonilla, Felix D" userId="ff998ba1-fbaf-40f7-8cca-8a2a6e443e21" providerId="ADAL" clId="{9EB1D12D-751E-4C6E-A108-F9C09BE4727D}" dt="2020-10-05T19:36:59.898" v="367" actId="26606"/>
          <ac:picMkLst>
            <pc:docMk/>
            <pc:sldMk cId="4039571567" sldId="258"/>
            <ac:picMk id="2050" creationId="{B491B954-ECA8-4B59-9FAA-00638E86F0E1}"/>
          </ac:picMkLst>
        </pc:picChg>
        <pc:cxnChg chg="add">
          <ac:chgData name="Suarez Bonilla, Felix D" userId="ff998ba1-fbaf-40f7-8cca-8a2a6e443e21" providerId="ADAL" clId="{9EB1D12D-751E-4C6E-A108-F9C09BE4727D}" dt="2020-10-05T19:36:59.898" v="367" actId="26606"/>
          <ac:cxnSpMkLst>
            <pc:docMk/>
            <pc:sldMk cId="4039571567" sldId="258"/>
            <ac:cxnSpMk id="77" creationId="{883F92AF-2403-4558-B1D7-72130A1E4BC7}"/>
          </ac:cxnSpMkLst>
        </pc:cxnChg>
        <pc:cxnChg chg="add">
          <ac:chgData name="Suarez Bonilla, Felix D" userId="ff998ba1-fbaf-40f7-8cca-8a2a6e443e21" providerId="ADAL" clId="{9EB1D12D-751E-4C6E-A108-F9C09BE4727D}" dt="2020-10-05T19:36:59.898" v="367" actId="26606"/>
          <ac:cxnSpMkLst>
            <pc:docMk/>
            <pc:sldMk cId="4039571567" sldId="258"/>
            <ac:cxnSpMk id="89" creationId="{36BE37AC-AD36-4C42-9B8C-C5500F4E7C63}"/>
          </ac:cxnSpMkLst>
        </pc:cxnChg>
      </pc:sldChg>
      <pc:sldChg chg="addSp delSp modSp add">
        <pc:chgData name="Suarez Bonilla, Felix D" userId="ff998ba1-fbaf-40f7-8cca-8a2a6e443e21" providerId="ADAL" clId="{9EB1D12D-751E-4C6E-A108-F9C09BE4727D}" dt="2020-10-07T17:15:05.948" v="996" actId="1076"/>
        <pc:sldMkLst>
          <pc:docMk/>
          <pc:sldMk cId="699406149" sldId="259"/>
        </pc:sldMkLst>
        <pc:spChg chg="mod">
          <ac:chgData name="Suarez Bonilla, Felix D" userId="ff998ba1-fbaf-40f7-8cca-8a2a6e443e21" providerId="ADAL" clId="{9EB1D12D-751E-4C6E-A108-F9C09BE4727D}" dt="2020-10-07T16:16:24.659" v="648"/>
          <ac:spMkLst>
            <pc:docMk/>
            <pc:sldMk cId="699406149" sldId="259"/>
            <ac:spMk id="2" creationId="{51E1A665-0592-4161-A8D0-AEE3EEF2BC11}"/>
          </ac:spMkLst>
        </pc:spChg>
        <pc:spChg chg="mod">
          <ac:chgData name="Suarez Bonilla, Felix D" userId="ff998ba1-fbaf-40f7-8cca-8a2a6e443e21" providerId="ADAL" clId="{9EB1D12D-751E-4C6E-A108-F9C09BE4727D}" dt="2020-10-07T16:22:53.948" v="814" actId="20577"/>
          <ac:spMkLst>
            <pc:docMk/>
            <pc:sldMk cId="699406149" sldId="259"/>
            <ac:spMk id="3" creationId="{5E01ABDA-A672-45BC-A8B0-CF5E9BD74143}"/>
          </ac:spMkLst>
        </pc:spChg>
        <pc:spChg chg="del">
          <ac:chgData name="Suarez Bonilla, Felix D" userId="ff998ba1-fbaf-40f7-8cca-8a2a6e443e21" providerId="ADAL" clId="{9EB1D12D-751E-4C6E-A108-F9C09BE4727D}" dt="2020-10-07T16:17:53.928" v="692"/>
          <ac:spMkLst>
            <pc:docMk/>
            <pc:sldMk cId="699406149" sldId="259"/>
            <ac:spMk id="4" creationId="{4177F474-953B-4F98-A918-47B663423EA0}"/>
          </ac:spMkLst>
        </pc:spChg>
        <pc:spChg chg="add mod">
          <ac:chgData name="Suarez Bonilla, Felix D" userId="ff998ba1-fbaf-40f7-8cca-8a2a6e443e21" providerId="ADAL" clId="{9EB1D12D-751E-4C6E-A108-F9C09BE4727D}" dt="2020-10-07T17:15:05.948" v="996" actId="1076"/>
          <ac:spMkLst>
            <pc:docMk/>
            <pc:sldMk cId="699406149" sldId="259"/>
            <ac:spMk id="5" creationId="{0F35CC78-9F8E-421E-ADC1-8E991E922402}"/>
          </ac:spMkLst>
        </pc:spChg>
      </pc:sldChg>
      <pc:sldChg chg="addSp delSp modSp add">
        <pc:chgData name="Suarez Bonilla, Felix D" userId="ff998ba1-fbaf-40f7-8cca-8a2a6e443e21" providerId="ADAL" clId="{9EB1D12D-751E-4C6E-A108-F9C09BE4727D}" dt="2020-10-07T17:32:37.090" v="1000" actId="1076"/>
        <pc:sldMkLst>
          <pc:docMk/>
          <pc:sldMk cId="3832728218" sldId="260"/>
        </pc:sldMkLst>
        <pc:spChg chg="mod">
          <ac:chgData name="Suarez Bonilla, Felix D" userId="ff998ba1-fbaf-40f7-8cca-8a2a6e443e21" providerId="ADAL" clId="{9EB1D12D-751E-4C6E-A108-F9C09BE4727D}" dt="2020-10-07T16:23:28.663" v="842" actId="20577"/>
          <ac:spMkLst>
            <pc:docMk/>
            <pc:sldMk cId="3832728218" sldId="260"/>
            <ac:spMk id="2" creationId="{81285D63-847B-4FA4-8149-CD4FA82A30D6}"/>
          </ac:spMkLst>
        </pc:spChg>
        <pc:spChg chg="del">
          <ac:chgData name="Suarez Bonilla, Felix D" userId="ff998ba1-fbaf-40f7-8cca-8a2a6e443e21" providerId="ADAL" clId="{9EB1D12D-751E-4C6E-A108-F9C09BE4727D}" dt="2020-10-07T16:24:33.533" v="843"/>
          <ac:spMkLst>
            <pc:docMk/>
            <pc:sldMk cId="3832728218" sldId="260"/>
            <ac:spMk id="3" creationId="{1C374025-B51B-4851-A1FE-A05A4080A926}"/>
          </ac:spMkLst>
        </pc:spChg>
        <pc:spChg chg="add del mod">
          <ac:chgData name="Suarez Bonilla, Felix D" userId="ff998ba1-fbaf-40f7-8cca-8a2a6e443e21" providerId="ADAL" clId="{9EB1D12D-751E-4C6E-A108-F9C09BE4727D}" dt="2020-10-07T16:24:57.316" v="848" actId="478"/>
          <ac:spMkLst>
            <pc:docMk/>
            <pc:sldMk cId="3832728218" sldId="260"/>
            <ac:spMk id="5" creationId="{45342B0B-C2C2-4EDA-B410-78F7FCEF1D3A}"/>
          </ac:spMkLst>
        </pc:spChg>
        <pc:spChg chg="add del mod">
          <ac:chgData name="Suarez Bonilla, Felix D" userId="ff998ba1-fbaf-40f7-8cca-8a2a6e443e21" providerId="ADAL" clId="{9EB1D12D-751E-4C6E-A108-F9C09BE4727D}" dt="2020-10-07T16:34:42.413" v="959"/>
          <ac:spMkLst>
            <pc:docMk/>
            <pc:sldMk cId="3832728218" sldId="260"/>
            <ac:spMk id="6" creationId="{02724E18-A1A5-45C6-B7E9-A4951DE437E4}"/>
          </ac:spMkLst>
        </pc:spChg>
        <pc:spChg chg="add del mod">
          <ac:chgData name="Suarez Bonilla, Felix D" userId="ff998ba1-fbaf-40f7-8cca-8a2a6e443e21" providerId="ADAL" clId="{9EB1D12D-751E-4C6E-A108-F9C09BE4727D}" dt="2020-10-07T16:35:10.754" v="961"/>
          <ac:spMkLst>
            <pc:docMk/>
            <pc:sldMk cId="3832728218" sldId="260"/>
            <ac:spMk id="9" creationId="{038EFEDB-A722-46FC-A856-069A0CB9EA90}"/>
          </ac:spMkLst>
        </pc:spChg>
        <pc:picChg chg="add del mod">
          <ac:chgData name="Suarez Bonilla, Felix D" userId="ff998ba1-fbaf-40f7-8cca-8a2a6e443e21" providerId="ADAL" clId="{9EB1D12D-751E-4C6E-A108-F9C09BE4727D}" dt="2020-10-07T16:32:50.827" v="958"/>
          <ac:picMkLst>
            <pc:docMk/>
            <pc:sldMk cId="3832728218" sldId="260"/>
            <ac:picMk id="4" creationId="{41B96199-A095-49D7-80BB-8AED977DE04B}"/>
          </ac:picMkLst>
        </pc:picChg>
        <pc:picChg chg="add del mod">
          <ac:chgData name="Suarez Bonilla, Felix D" userId="ff998ba1-fbaf-40f7-8cca-8a2a6e443e21" providerId="ADAL" clId="{9EB1D12D-751E-4C6E-A108-F9C09BE4727D}" dt="2020-10-07T16:35:09.697" v="960" actId="478"/>
          <ac:picMkLst>
            <pc:docMk/>
            <pc:sldMk cId="3832728218" sldId="260"/>
            <ac:picMk id="7" creationId="{A7C1FC6F-A826-42BB-84E3-772DA7755312}"/>
          </ac:picMkLst>
        </pc:picChg>
        <pc:picChg chg="add mod">
          <ac:chgData name="Suarez Bonilla, Felix D" userId="ff998ba1-fbaf-40f7-8cca-8a2a6e443e21" providerId="ADAL" clId="{9EB1D12D-751E-4C6E-A108-F9C09BE4727D}" dt="2020-10-07T16:35:10.754" v="961"/>
          <ac:picMkLst>
            <pc:docMk/>
            <pc:sldMk cId="3832728218" sldId="260"/>
            <ac:picMk id="10" creationId="{1512393A-4E31-4335-AE53-844CEE7BE76A}"/>
          </ac:picMkLst>
        </pc:picChg>
        <pc:picChg chg="mod">
          <ac:chgData name="Suarez Bonilla, Felix D" userId="ff998ba1-fbaf-40f7-8cca-8a2a6e443e21" providerId="ADAL" clId="{9EB1D12D-751E-4C6E-A108-F9C09BE4727D}" dt="2020-10-07T17:32:06.578" v="999" actId="1076"/>
          <ac:picMkLst>
            <pc:docMk/>
            <pc:sldMk cId="3832728218" sldId="260"/>
            <ac:picMk id="11" creationId="{7F384593-42DA-41A4-A45B-FAD842128AB4}"/>
          </ac:picMkLst>
        </pc:picChg>
        <pc:picChg chg="mod">
          <ac:chgData name="Suarez Bonilla, Felix D" userId="ff998ba1-fbaf-40f7-8cca-8a2a6e443e21" providerId="ADAL" clId="{9EB1D12D-751E-4C6E-A108-F9C09BE4727D}" dt="2020-10-07T17:32:37.090" v="1000" actId="1076"/>
          <ac:picMkLst>
            <pc:docMk/>
            <pc:sldMk cId="3832728218" sldId="260"/>
            <ac:picMk id="12" creationId="{BE8D10C1-8ACD-47A4-A1B1-6DF3B3F39AB8}"/>
          </ac:picMkLst>
        </pc:picChg>
      </pc:sldChg>
      <pc:sldChg chg="addSp delSp modSp add">
        <pc:chgData name="Suarez Bonilla, Felix D" userId="ff998ba1-fbaf-40f7-8cca-8a2a6e443e21" providerId="ADAL" clId="{9EB1D12D-751E-4C6E-A108-F9C09BE4727D}" dt="2020-10-07T17:45:00.926" v="1016" actId="1076"/>
        <pc:sldMkLst>
          <pc:docMk/>
          <pc:sldMk cId="4240301270" sldId="261"/>
        </pc:sldMkLst>
        <pc:spChg chg="add mod">
          <ac:chgData name="Suarez Bonilla, Felix D" userId="ff998ba1-fbaf-40f7-8cca-8a2a6e443e21" providerId="ADAL" clId="{9EB1D12D-751E-4C6E-A108-F9C09BE4727D}" dt="2020-10-07T16:25:08.553" v="850" actId="11529"/>
          <ac:spMkLst>
            <pc:docMk/>
            <pc:sldMk cId="4240301270" sldId="261"/>
            <ac:spMk id="3" creationId="{CD483F3C-1603-4070-881D-AC5807D6D086}"/>
          </ac:spMkLst>
        </pc:spChg>
        <pc:spChg chg="add mod">
          <ac:chgData name="Suarez Bonilla, Felix D" userId="ff998ba1-fbaf-40f7-8cca-8a2a6e443e21" providerId="ADAL" clId="{9EB1D12D-751E-4C6E-A108-F9C09BE4727D}" dt="2020-10-07T16:26:50.004" v="921" actId="13822"/>
          <ac:spMkLst>
            <pc:docMk/>
            <pc:sldMk cId="4240301270" sldId="261"/>
            <ac:spMk id="5" creationId="{1C89B474-AC43-4CFA-957B-4C1C36AD3CB3}"/>
          </ac:spMkLst>
        </pc:spChg>
        <pc:spChg chg="add mod">
          <ac:chgData name="Suarez Bonilla, Felix D" userId="ff998ba1-fbaf-40f7-8cca-8a2a6e443e21" providerId="ADAL" clId="{9EB1D12D-751E-4C6E-A108-F9C09BE4727D}" dt="2020-10-07T16:39:48.782" v="965" actId="1076"/>
          <ac:spMkLst>
            <pc:docMk/>
            <pc:sldMk cId="4240301270" sldId="261"/>
            <ac:spMk id="6" creationId="{CC933ECE-7D4D-4066-A9A6-B0AA1D352337}"/>
          </ac:spMkLst>
        </pc:spChg>
        <pc:spChg chg="add mod">
          <ac:chgData name="Suarez Bonilla, Felix D" userId="ff998ba1-fbaf-40f7-8cca-8a2a6e443e21" providerId="ADAL" clId="{9EB1D12D-751E-4C6E-A108-F9C09BE4727D}" dt="2020-10-07T16:39:51.846" v="966" actId="1076"/>
          <ac:spMkLst>
            <pc:docMk/>
            <pc:sldMk cId="4240301270" sldId="261"/>
            <ac:spMk id="7" creationId="{C6E218EA-C5D0-497A-85B1-6B6FFEC7A1BD}"/>
          </ac:spMkLst>
        </pc:spChg>
        <pc:spChg chg="add del mod">
          <ac:chgData name="Suarez Bonilla, Felix D" userId="ff998ba1-fbaf-40f7-8cca-8a2a6e443e21" providerId="ADAL" clId="{9EB1D12D-751E-4C6E-A108-F9C09BE4727D}" dt="2020-10-07T16:39:40.330" v="963"/>
          <ac:spMkLst>
            <pc:docMk/>
            <pc:sldMk cId="4240301270" sldId="261"/>
            <ac:spMk id="9" creationId="{616D92EB-4D76-4649-8F98-72328EEA6935}"/>
          </ac:spMkLst>
        </pc:spChg>
        <pc:spChg chg="add mod">
          <ac:chgData name="Suarez Bonilla, Felix D" userId="ff998ba1-fbaf-40f7-8cca-8a2a6e443e21" providerId="ADAL" clId="{9EB1D12D-751E-4C6E-A108-F9C09BE4727D}" dt="2020-10-07T17:42:56.853" v="1013" actId="1076"/>
          <ac:spMkLst>
            <pc:docMk/>
            <pc:sldMk cId="4240301270" sldId="261"/>
            <ac:spMk id="13" creationId="{2EF53FB9-2F44-44F3-AA96-7B5952AD9C44}"/>
          </ac:spMkLst>
        </pc:spChg>
        <pc:picChg chg="del">
          <ac:chgData name="Suarez Bonilla, Felix D" userId="ff998ba1-fbaf-40f7-8cca-8a2a6e443e21" providerId="ADAL" clId="{9EB1D12D-751E-4C6E-A108-F9C09BE4727D}" dt="2020-10-07T16:39:39.093" v="962" actId="478"/>
          <ac:picMkLst>
            <pc:docMk/>
            <pc:sldMk cId="4240301270" sldId="261"/>
            <ac:picMk id="4" creationId="{41B96199-A095-49D7-80BB-8AED977DE04B}"/>
          </ac:picMkLst>
        </pc:picChg>
        <pc:picChg chg="add ord">
          <ac:chgData name="Suarez Bonilla, Felix D" userId="ff998ba1-fbaf-40f7-8cca-8a2a6e443e21" providerId="ADAL" clId="{9EB1D12D-751E-4C6E-A108-F9C09BE4727D}" dt="2020-10-07T16:39:44.661" v="964" actId="167"/>
          <ac:picMkLst>
            <pc:docMk/>
            <pc:sldMk cId="4240301270" sldId="261"/>
            <ac:picMk id="10" creationId="{E753A980-51F6-48D2-82E1-9A6DB5D4EE7F}"/>
          </ac:picMkLst>
        </pc:picChg>
        <pc:picChg chg="mod">
          <ac:chgData name="Suarez Bonilla, Felix D" userId="ff998ba1-fbaf-40f7-8cca-8a2a6e443e21" providerId="ADAL" clId="{9EB1D12D-751E-4C6E-A108-F9C09BE4727D}" dt="2020-10-07T17:42:59.918" v="1014" actId="1076"/>
          <ac:picMkLst>
            <pc:docMk/>
            <pc:sldMk cId="4240301270" sldId="261"/>
            <ac:picMk id="11" creationId="{C79D8AB4-ED0F-48B8-832B-AD4922BA60B5}"/>
          </ac:picMkLst>
        </pc:picChg>
        <pc:picChg chg="mod">
          <ac:chgData name="Suarez Bonilla, Felix D" userId="ff998ba1-fbaf-40f7-8cca-8a2a6e443e21" providerId="ADAL" clId="{9EB1D12D-751E-4C6E-A108-F9C09BE4727D}" dt="2020-10-07T17:43:02.149" v="1015" actId="1076"/>
          <ac:picMkLst>
            <pc:docMk/>
            <pc:sldMk cId="4240301270" sldId="261"/>
            <ac:picMk id="12" creationId="{249A8D13-260F-4610-A3B9-0E5FF0D2F2BC}"/>
          </ac:picMkLst>
        </pc:picChg>
        <pc:picChg chg="mod">
          <ac:chgData name="Suarez Bonilla, Felix D" userId="ff998ba1-fbaf-40f7-8cca-8a2a6e443e21" providerId="ADAL" clId="{9EB1D12D-751E-4C6E-A108-F9C09BE4727D}" dt="2020-10-07T17:45:00.926" v="1016" actId="1076"/>
          <ac:picMkLst>
            <pc:docMk/>
            <pc:sldMk cId="4240301270" sldId="261"/>
            <ac:picMk id="14" creationId="{EBADA5A9-3B4D-4CC1-9678-4DAADA9E5A47}"/>
          </ac:picMkLst>
        </pc:picChg>
      </pc:sldChg>
      <pc:sldChg chg="modSp add del">
        <pc:chgData name="Suarez Bonilla, Felix D" userId="ff998ba1-fbaf-40f7-8cca-8a2a6e443e21" providerId="ADAL" clId="{9EB1D12D-751E-4C6E-A108-F9C09BE4727D}" dt="2020-10-07T17:37:09.474" v="1003" actId="2696"/>
        <pc:sldMkLst>
          <pc:docMk/>
          <pc:sldMk cId="1294095602" sldId="262"/>
        </pc:sldMkLst>
        <pc:spChg chg="mod">
          <ac:chgData name="Suarez Bonilla, Felix D" userId="ff998ba1-fbaf-40f7-8cca-8a2a6e443e21" providerId="ADAL" clId="{9EB1D12D-751E-4C6E-A108-F9C09BE4727D}" dt="2020-10-07T16:57:38.261" v="968" actId="1076"/>
          <ac:spMkLst>
            <pc:docMk/>
            <pc:sldMk cId="1294095602" sldId="262"/>
            <ac:spMk id="5" creationId="{1C89B474-AC43-4CFA-957B-4C1C36AD3CB3}"/>
          </ac:spMkLst>
        </pc:spChg>
      </pc:sldChg>
      <pc:sldChg chg="addSp delSp modSp add">
        <pc:chgData name="Suarez Bonilla, Felix D" userId="ff998ba1-fbaf-40f7-8cca-8a2a6e443e21" providerId="ADAL" clId="{9EB1D12D-751E-4C6E-A108-F9C09BE4727D}" dt="2020-10-07T17:57:05.179" v="1194" actId="20577"/>
        <pc:sldMkLst>
          <pc:docMk/>
          <pc:sldMk cId="1125076930" sldId="263"/>
        </pc:sldMkLst>
        <pc:spChg chg="mod">
          <ac:chgData name="Suarez Bonilla, Felix D" userId="ff998ba1-fbaf-40f7-8cca-8a2a6e443e21" providerId="ADAL" clId="{9EB1D12D-751E-4C6E-A108-F9C09BE4727D}" dt="2020-10-07T16:58:31.852" v="979" actId="20577"/>
          <ac:spMkLst>
            <pc:docMk/>
            <pc:sldMk cId="1125076930" sldId="263"/>
            <ac:spMk id="2" creationId="{B3AA6AFF-326E-459C-B590-9D1C2C17B248}"/>
          </ac:spMkLst>
        </pc:spChg>
        <pc:spChg chg="del">
          <ac:chgData name="Suarez Bonilla, Felix D" userId="ff998ba1-fbaf-40f7-8cca-8a2a6e443e21" providerId="ADAL" clId="{9EB1D12D-751E-4C6E-A108-F9C09BE4727D}" dt="2020-10-07T17:02:09.067" v="989"/>
          <ac:spMkLst>
            <pc:docMk/>
            <pc:sldMk cId="1125076930" sldId="263"/>
            <ac:spMk id="3" creationId="{19CF68AE-1DF4-4B77-9C0B-D0E63E78A850}"/>
          </ac:spMkLst>
        </pc:spChg>
        <pc:spChg chg="add del mod">
          <ac:chgData name="Suarez Bonilla, Felix D" userId="ff998ba1-fbaf-40f7-8cca-8a2a6e443e21" providerId="ADAL" clId="{9EB1D12D-751E-4C6E-A108-F9C09BE4727D}" dt="2020-10-07T17:48:25.480" v="1017"/>
          <ac:spMkLst>
            <pc:docMk/>
            <pc:sldMk cId="1125076930" sldId="263"/>
            <ac:spMk id="4" creationId="{140DE02D-294E-4F3D-AFE2-E215E7356E29}"/>
          </ac:spMkLst>
        </pc:spChg>
        <pc:spChg chg="add del mod">
          <ac:chgData name="Suarez Bonilla, Felix D" userId="ff998ba1-fbaf-40f7-8cca-8a2a6e443e21" providerId="ADAL" clId="{9EB1D12D-751E-4C6E-A108-F9C09BE4727D}" dt="2020-10-07T17:48:25.480" v="1017"/>
          <ac:spMkLst>
            <pc:docMk/>
            <pc:sldMk cId="1125076930" sldId="263"/>
            <ac:spMk id="5" creationId="{7341F023-07E0-4A2D-98F5-12B4B61B1D43}"/>
          </ac:spMkLst>
        </pc:spChg>
        <pc:spChg chg="add mod">
          <ac:chgData name="Suarez Bonilla, Felix D" userId="ff998ba1-fbaf-40f7-8cca-8a2a6e443e21" providerId="ADAL" clId="{9EB1D12D-751E-4C6E-A108-F9C09BE4727D}" dt="2020-10-07T17:57:05.179" v="1194" actId="20577"/>
          <ac:spMkLst>
            <pc:docMk/>
            <pc:sldMk cId="1125076930" sldId="263"/>
            <ac:spMk id="6" creationId="{25B2237D-A138-4F49-B172-8E27C2DAD7E0}"/>
          </ac:spMkLst>
        </pc:spChg>
        <pc:spChg chg="add mod">
          <ac:chgData name="Suarez Bonilla, Felix D" userId="ff998ba1-fbaf-40f7-8cca-8a2a6e443e21" providerId="ADAL" clId="{9EB1D12D-751E-4C6E-A108-F9C09BE4727D}" dt="2020-10-07T17:50:59.530" v="1151" actId="20577"/>
          <ac:spMkLst>
            <pc:docMk/>
            <pc:sldMk cId="1125076930" sldId="263"/>
            <ac:spMk id="7" creationId="{2AD6ED58-C2D7-4764-9BC5-5DE2285229D3}"/>
          </ac:spMkLst>
        </pc:spChg>
        <pc:picChg chg="mod">
          <ac:chgData name="Suarez Bonilla, Felix D" userId="ff998ba1-fbaf-40f7-8cca-8a2a6e443e21" providerId="ADAL" clId="{9EB1D12D-751E-4C6E-A108-F9C09BE4727D}" dt="2020-10-07T17:50:46.688" v="1137" actId="1076"/>
          <ac:picMkLst>
            <pc:docMk/>
            <pc:sldMk cId="1125076930" sldId="263"/>
            <ac:picMk id="8" creationId="{B80DC2E6-EB45-45A5-ACBD-A7AECA70F506}"/>
          </ac:picMkLst>
        </pc:picChg>
      </pc:sldChg>
      <pc:sldChg chg="addSp delSp modSp add">
        <pc:chgData name="Suarez Bonilla, Felix D" userId="ff998ba1-fbaf-40f7-8cca-8a2a6e443e21" providerId="ADAL" clId="{9EB1D12D-751E-4C6E-A108-F9C09BE4727D}" dt="2020-10-07T17:17:12.941" v="997" actId="1076"/>
        <pc:sldMkLst>
          <pc:docMk/>
          <pc:sldMk cId="999844658" sldId="264"/>
        </pc:sldMkLst>
        <pc:spChg chg="mod">
          <ac:chgData name="Suarez Bonilla, Felix D" userId="ff998ba1-fbaf-40f7-8cca-8a2a6e443e21" providerId="ADAL" clId="{9EB1D12D-751E-4C6E-A108-F9C09BE4727D}" dt="2020-10-07T17:00:30.928" v="982"/>
          <ac:spMkLst>
            <pc:docMk/>
            <pc:sldMk cId="999844658" sldId="264"/>
            <ac:spMk id="2" creationId="{7CC06232-A4BF-49DD-9ED4-02628F014663}"/>
          </ac:spMkLst>
        </pc:spChg>
        <pc:spChg chg="del">
          <ac:chgData name="Suarez Bonilla, Felix D" userId="ff998ba1-fbaf-40f7-8cca-8a2a6e443e21" providerId="ADAL" clId="{9EB1D12D-751E-4C6E-A108-F9C09BE4727D}" dt="2020-10-07T17:00:27.263" v="981"/>
          <ac:spMkLst>
            <pc:docMk/>
            <pc:sldMk cId="999844658" sldId="264"/>
            <ac:spMk id="3" creationId="{A65A3E19-2A4D-4E4F-80B2-ACC493A0AC43}"/>
          </ac:spMkLst>
        </pc:spChg>
        <pc:picChg chg="add mod">
          <ac:chgData name="Suarez Bonilla, Felix D" userId="ff998ba1-fbaf-40f7-8cca-8a2a6e443e21" providerId="ADAL" clId="{9EB1D12D-751E-4C6E-A108-F9C09BE4727D}" dt="2020-10-07T17:01:08.799" v="988" actId="1076"/>
          <ac:picMkLst>
            <pc:docMk/>
            <pc:sldMk cId="999844658" sldId="264"/>
            <ac:picMk id="4" creationId="{66711CB9-0852-4094-AC89-49F51479A240}"/>
          </ac:picMkLst>
        </pc:picChg>
        <pc:picChg chg="mod">
          <ac:chgData name="Suarez Bonilla, Felix D" userId="ff998ba1-fbaf-40f7-8cca-8a2a6e443e21" providerId="ADAL" clId="{9EB1D12D-751E-4C6E-A108-F9C09BE4727D}" dt="2020-10-07T17:17:12.941" v="997" actId="1076"/>
          <ac:picMkLst>
            <pc:docMk/>
            <pc:sldMk cId="999844658" sldId="264"/>
            <ac:picMk id="5" creationId="{0E2C26A9-3CBE-450D-A7D4-17CA415D186D}"/>
          </ac:picMkLst>
        </pc:picChg>
      </pc:sldChg>
      <pc:sldChg chg="addSp delSp modSp add">
        <pc:chgData name="Suarez Bonilla, Felix D" userId="ff998ba1-fbaf-40f7-8cca-8a2a6e443e21" providerId="ADAL" clId="{9EB1D12D-751E-4C6E-A108-F9C09BE4727D}" dt="2020-10-07T18:00:54.781" v="1207" actId="20577"/>
        <pc:sldMkLst>
          <pc:docMk/>
          <pc:sldMk cId="3042469977" sldId="265"/>
        </pc:sldMkLst>
        <pc:spChg chg="mod">
          <ac:chgData name="Suarez Bonilla, Felix D" userId="ff998ba1-fbaf-40f7-8cca-8a2a6e443e21" providerId="ADAL" clId="{9EB1D12D-751E-4C6E-A108-F9C09BE4727D}" dt="2020-10-07T17:52:58.537" v="1175"/>
          <ac:spMkLst>
            <pc:docMk/>
            <pc:sldMk cId="3042469977" sldId="265"/>
            <ac:spMk id="2" creationId="{ABAA371A-1FAC-44EB-97BE-EFD343BE5897}"/>
          </ac:spMkLst>
        </pc:spChg>
        <pc:spChg chg="del">
          <ac:chgData name="Suarez Bonilla, Felix D" userId="ff998ba1-fbaf-40f7-8cca-8a2a6e443e21" providerId="ADAL" clId="{9EB1D12D-751E-4C6E-A108-F9C09BE4727D}" dt="2020-10-07T17:53:05.168" v="1176" actId="478"/>
          <ac:spMkLst>
            <pc:docMk/>
            <pc:sldMk cId="3042469977" sldId="265"/>
            <ac:spMk id="3" creationId="{BE8DA619-CFA4-4BC5-849D-E07AB7433106}"/>
          </ac:spMkLst>
        </pc:spChg>
        <pc:spChg chg="add mod">
          <ac:chgData name="Suarez Bonilla, Felix D" userId="ff998ba1-fbaf-40f7-8cca-8a2a6e443e21" providerId="ADAL" clId="{9EB1D12D-751E-4C6E-A108-F9C09BE4727D}" dt="2020-10-07T18:00:54.781" v="1207" actId="20577"/>
          <ac:spMkLst>
            <pc:docMk/>
            <pc:sldMk cId="3042469977" sldId="265"/>
            <ac:spMk id="4" creationId="{6422B591-4F9A-4D2F-A4CA-A6C1BB1F0C5A}"/>
          </ac:spMkLst>
        </pc:spChg>
        <pc:picChg chg="mod">
          <ac:chgData name="Suarez Bonilla, Felix D" userId="ff998ba1-fbaf-40f7-8cca-8a2a6e443e21" providerId="ADAL" clId="{9EB1D12D-751E-4C6E-A108-F9C09BE4727D}" dt="2020-10-07T17:56:59.300" v="1192" actId="1076"/>
          <ac:picMkLst>
            <pc:docMk/>
            <pc:sldMk cId="3042469977" sldId="265"/>
            <ac:picMk id="5" creationId="{6E77BE42-F01E-46FB-8BAF-845C2EAA404B}"/>
          </ac:picMkLst>
        </pc:picChg>
      </pc:sldChg>
      <pc:sldChg chg="addSp delSp modSp add delAnim">
        <pc:chgData name="Suarez Bonilla, Felix D" userId="ff998ba1-fbaf-40f7-8cca-8a2a6e443e21" providerId="ADAL" clId="{9EB1D12D-751E-4C6E-A108-F9C09BE4727D}" dt="2020-10-07T18:08:06.273" v="1289" actId="208"/>
        <pc:sldMkLst>
          <pc:docMk/>
          <pc:sldMk cId="2535021611" sldId="266"/>
        </pc:sldMkLst>
        <pc:spChg chg="mod">
          <ac:chgData name="Suarez Bonilla, Felix D" userId="ff998ba1-fbaf-40f7-8cca-8a2a6e443e21" providerId="ADAL" clId="{9EB1D12D-751E-4C6E-A108-F9C09BE4727D}" dt="2020-10-07T17:57:20.559" v="1198" actId="1076"/>
          <ac:spMkLst>
            <pc:docMk/>
            <pc:sldMk cId="2535021611" sldId="266"/>
            <ac:spMk id="2" creationId="{ABAA371A-1FAC-44EB-97BE-EFD343BE5897}"/>
          </ac:spMkLst>
        </pc:spChg>
        <pc:spChg chg="del">
          <ac:chgData name="Suarez Bonilla, Felix D" userId="ff998ba1-fbaf-40f7-8cca-8a2a6e443e21" providerId="ADAL" clId="{9EB1D12D-751E-4C6E-A108-F9C09BE4727D}" dt="2020-10-07T17:57:18.515" v="1196" actId="478"/>
          <ac:spMkLst>
            <pc:docMk/>
            <pc:sldMk cId="2535021611" sldId="266"/>
            <ac:spMk id="4" creationId="{6422B591-4F9A-4D2F-A4CA-A6C1BB1F0C5A}"/>
          </ac:spMkLst>
        </pc:spChg>
        <pc:spChg chg="add del">
          <ac:chgData name="Suarez Bonilla, Felix D" userId="ff998ba1-fbaf-40f7-8cca-8a2a6e443e21" providerId="ADAL" clId="{9EB1D12D-751E-4C6E-A108-F9C09BE4727D}" dt="2020-10-07T18:00:06.372" v="1205"/>
          <ac:spMkLst>
            <pc:docMk/>
            <pc:sldMk cId="2535021611" sldId="266"/>
            <ac:spMk id="6" creationId="{B2006DE9-2712-40CD-98DF-0CE8AA239561}"/>
          </ac:spMkLst>
        </pc:spChg>
        <pc:spChg chg="add mod">
          <ac:chgData name="Suarez Bonilla, Felix D" userId="ff998ba1-fbaf-40f7-8cca-8a2a6e443e21" providerId="ADAL" clId="{9EB1D12D-751E-4C6E-A108-F9C09BE4727D}" dt="2020-10-07T18:02:55.423" v="1228" actId="14100"/>
          <ac:spMkLst>
            <pc:docMk/>
            <pc:sldMk cId="2535021611" sldId="266"/>
            <ac:spMk id="9" creationId="{9B10F249-5679-40ED-93CE-FDC38144012C}"/>
          </ac:spMkLst>
        </pc:spChg>
        <pc:spChg chg="add mod">
          <ac:chgData name="Suarez Bonilla, Felix D" userId="ff998ba1-fbaf-40f7-8cca-8a2a6e443e21" providerId="ADAL" clId="{9EB1D12D-751E-4C6E-A108-F9C09BE4727D}" dt="2020-10-07T18:03:28.063" v="1241" actId="14100"/>
          <ac:spMkLst>
            <pc:docMk/>
            <pc:sldMk cId="2535021611" sldId="266"/>
            <ac:spMk id="10" creationId="{C70C349A-EE80-4D9C-A613-B80490489D4B}"/>
          </ac:spMkLst>
        </pc:spChg>
        <pc:picChg chg="add mod">
          <ac:chgData name="Suarez Bonilla, Felix D" userId="ff998ba1-fbaf-40f7-8cca-8a2a6e443e21" providerId="ADAL" clId="{9EB1D12D-751E-4C6E-A108-F9C09BE4727D}" dt="2020-10-07T18:00:27.430" v="1206" actId="1076"/>
          <ac:picMkLst>
            <pc:docMk/>
            <pc:sldMk cId="2535021611" sldId="266"/>
            <ac:picMk id="3" creationId="{A286A9B0-AD43-4B33-8328-440E9551BF48}"/>
          </ac:picMkLst>
        </pc:picChg>
        <pc:picChg chg="del">
          <ac:chgData name="Suarez Bonilla, Felix D" userId="ff998ba1-fbaf-40f7-8cca-8a2a6e443e21" providerId="ADAL" clId="{9EB1D12D-751E-4C6E-A108-F9C09BE4727D}" dt="2020-10-07T17:57:21.893" v="1199" actId="478"/>
          <ac:picMkLst>
            <pc:docMk/>
            <pc:sldMk cId="2535021611" sldId="266"/>
            <ac:picMk id="5" creationId="{6E77BE42-F01E-46FB-8BAF-845C2EAA404B}"/>
          </ac:picMkLst>
        </pc:picChg>
        <pc:picChg chg="mod">
          <ac:chgData name="Suarez Bonilla, Felix D" userId="ff998ba1-fbaf-40f7-8cca-8a2a6e443e21" providerId="ADAL" clId="{9EB1D12D-751E-4C6E-A108-F9C09BE4727D}" dt="2020-10-07T18:04:12.575" v="1243" actId="1076"/>
          <ac:picMkLst>
            <pc:docMk/>
            <pc:sldMk cId="2535021611" sldId="266"/>
            <ac:picMk id="7" creationId="{610355D1-47D3-46E8-A10F-B405DD5D469A}"/>
          </ac:picMkLst>
        </pc:picChg>
        <pc:picChg chg="add mod modCrop">
          <ac:chgData name="Suarez Bonilla, Felix D" userId="ff998ba1-fbaf-40f7-8cca-8a2a6e443e21" providerId="ADAL" clId="{9EB1D12D-751E-4C6E-A108-F9C09BE4727D}" dt="2020-10-07T18:08:06.273" v="1289" actId="208"/>
          <ac:picMkLst>
            <pc:docMk/>
            <pc:sldMk cId="2535021611" sldId="266"/>
            <ac:picMk id="8" creationId="{C1AD2B6F-C3DD-402D-9E4C-A8F9A7E288CD}"/>
          </ac:picMkLst>
        </pc:picChg>
      </pc:sldChg>
      <pc:sldChg chg="addSp delSp modSp add">
        <pc:chgData name="Suarez Bonilla, Felix D" userId="ff998ba1-fbaf-40f7-8cca-8a2a6e443e21" providerId="ADAL" clId="{9EB1D12D-751E-4C6E-A108-F9C09BE4727D}" dt="2020-10-07T18:08:37.458" v="1290" actId="1076"/>
        <pc:sldMkLst>
          <pc:docMk/>
          <pc:sldMk cId="1600252473" sldId="267"/>
        </pc:sldMkLst>
        <pc:spChg chg="mod">
          <ac:chgData name="Suarez Bonilla, Felix D" userId="ff998ba1-fbaf-40f7-8cca-8a2a6e443e21" providerId="ADAL" clId="{9EB1D12D-751E-4C6E-A108-F9C09BE4727D}" dt="2020-10-07T18:05:10.181" v="1246"/>
          <ac:spMkLst>
            <pc:docMk/>
            <pc:sldMk cId="1600252473" sldId="267"/>
            <ac:spMk id="2" creationId="{D81D9006-9F57-4E72-8A8E-16FF3DFB3991}"/>
          </ac:spMkLst>
        </pc:spChg>
        <pc:spChg chg="del">
          <ac:chgData name="Suarez Bonilla, Felix D" userId="ff998ba1-fbaf-40f7-8cca-8a2a6e443e21" providerId="ADAL" clId="{9EB1D12D-751E-4C6E-A108-F9C09BE4727D}" dt="2020-10-07T18:05:06.594" v="1245"/>
          <ac:spMkLst>
            <pc:docMk/>
            <pc:sldMk cId="1600252473" sldId="267"/>
            <ac:spMk id="3" creationId="{853E5F19-11AD-499C-8CA6-E4B7FE47E09B}"/>
          </ac:spMkLst>
        </pc:spChg>
        <pc:spChg chg="add mod">
          <ac:chgData name="Suarez Bonilla, Felix D" userId="ff998ba1-fbaf-40f7-8cca-8a2a6e443e21" providerId="ADAL" clId="{9EB1D12D-751E-4C6E-A108-F9C09BE4727D}" dt="2020-10-07T18:05:57.905" v="1269" actId="1076"/>
          <ac:spMkLst>
            <pc:docMk/>
            <pc:sldMk cId="1600252473" sldId="267"/>
            <ac:spMk id="5" creationId="{9A0FDE91-49CE-40F1-9D86-AC35E47584B3}"/>
          </ac:spMkLst>
        </pc:spChg>
        <pc:spChg chg="add mod">
          <ac:chgData name="Suarez Bonilla, Felix D" userId="ff998ba1-fbaf-40f7-8cca-8a2a6e443e21" providerId="ADAL" clId="{9EB1D12D-751E-4C6E-A108-F9C09BE4727D}" dt="2020-10-07T18:07:59.771" v="1288" actId="1582"/>
          <ac:spMkLst>
            <pc:docMk/>
            <pc:sldMk cId="1600252473" sldId="267"/>
            <ac:spMk id="7" creationId="{1B62A406-1A60-4FC0-B3CB-121185B41592}"/>
          </ac:spMkLst>
        </pc:spChg>
        <pc:picChg chg="add mod">
          <ac:chgData name="Suarez Bonilla, Felix D" userId="ff998ba1-fbaf-40f7-8cca-8a2a6e443e21" providerId="ADAL" clId="{9EB1D12D-751E-4C6E-A108-F9C09BE4727D}" dt="2020-10-07T18:05:18.256" v="1249" actId="1076"/>
          <ac:picMkLst>
            <pc:docMk/>
            <pc:sldMk cId="1600252473" sldId="267"/>
            <ac:picMk id="4" creationId="{FFF794DC-B60F-4966-A680-FC73AC1953C6}"/>
          </ac:picMkLst>
        </pc:picChg>
        <pc:picChg chg="mod">
          <ac:chgData name="Suarez Bonilla, Felix D" userId="ff998ba1-fbaf-40f7-8cca-8a2a6e443e21" providerId="ADAL" clId="{9EB1D12D-751E-4C6E-A108-F9C09BE4727D}" dt="2020-10-07T18:08:37.458" v="1290" actId="1076"/>
          <ac:picMkLst>
            <pc:docMk/>
            <pc:sldMk cId="1600252473" sldId="267"/>
            <ac:picMk id="6" creationId="{E7BDD1AE-7FB7-4EAF-AB19-194F2AA06036}"/>
          </ac:picMkLst>
        </pc:picChg>
      </pc:sldChg>
      <pc:sldChg chg="addSp delSp modSp add delAnim">
        <pc:chgData name="Suarez Bonilla, Felix D" userId="ff998ba1-fbaf-40f7-8cca-8a2a6e443e21" providerId="ADAL" clId="{9EB1D12D-751E-4C6E-A108-F9C09BE4727D}" dt="2020-10-07T22:51:12.954" v="1317" actId="1076"/>
        <pc:sldMkLst>
          <pc:docMk/>
          <pc:sldMk cId="1279778714" sldId="268"/>
        </pc:sldMkLst>
        <pc:spChg chg="mod">
          <ac:chgData name="Suarez Bonilla, Felix D" userId="ff998ba1-fbaf-40f7-8cca-8a2a6e443e21" providerId="ADAL" clId="{9EB1D12D-751E-4C6E-A108-F9C09BE4727D}" dt="2020-10-07T18:09:20.095" v="1302" actId="20577"/>
          <ac:spMkLst>
            <pc:docMk/>
            <pc:sldMk cId="1279778714" sldId="268"/>
            <ac:spMk id="5" creationId="{9A0FDE91-49CE-40F1-9D86-AC35E47584B3}"/>
          </ac:spMkLst>
        </pc:spChg>
        <pc:spChg chg="mod">
          <ac:chgData name="Suarez Bonilla, Felix D" userId="ff998ba1-fbaf-40f7-8cca-8a2a6e443e21" providerId="ADAL" clId="{9EB1D12D-751E-4C6E-A108-F9C09BE4727D}" dt="2020-10-07T18:10:59.389" v="1312" actId="122"/>
          <ac:spMkLst>
            <pc:docMk/>
            <pc:sldMk cId="1279778714" sldId="268"/>
            <ac:spMk id="7" creationId="{1B62A406-1A60-4FC0-B3CB-121185B41592}"/>
          </ac:spMkLst>
        </pc:spChg>
        <pc:spChg chg="add del mod">
          <ac:chgData name="Suarez Bonilla, Felix D" userId="ff998ba1-fbaf-40f7-8cca-8a2a6e443e21" providerId="ADAL" clId="{9EB1D12D-751E-4C6E-A108-F9C09BE4727D}" dt="2020-10-07T18:09:08.453" v="1297" actId="478"/>
          <ac:spMkLst>
            <pc:docMk/>
            <pc:sldMk cId="1279778714" sldId="268"/>
            <ac:spMk id="9" creationId="{F4F68CC7-4E26-4A72-A0F7-8DA7E463D33F}"/>
          </ac:spMkLst>
        </pc:spChg>
        <pc:picChg chg="add mod">
          <ac:chgData name="Suarez Bonilla, Felix D" userId="ff998ba1-fbaf-40f7-8cca-8a2a6e443e21" providerId="ADAL" clId="{9EB1D12D-751E-4C6E-A108-F9C09BE4727D}" dt="2020-10-07T18:09:17.634" v="1301" actId="1076"/>
          <ac:picMkLst>
            <pc:docMk/>
            <pc:sldMk cId="1279778714" sldId="268"/>
            <ac:picMk id="3" creationId="{99FC190C-8F8A-4D91-9B13-E75E087D1767}"/>
          </ac:picMkLst>
        </pc:picChg>
        <pc:picChg chg="mod">
          <ac:chgData name="Suarez Bonilla, Felix D" userId="ff998ba1-fbaf-40f7-8cca-8a2a6e443e21" providerId="ADAL" clId="{9EB1D12D-751E-4C6E-A108-F9C09BE4727D}" dt="2020-10-07T22:51:12.954" v="1317" actId="1076"/>
          <ac:picMkLst>
            <pc:docMk/>
            <pc:sldMk cId="1279778714" sldId="268"/>
            <ac:picMk id="4" creationId="{74EF485C-A7F1-47B8-9D3D-4EC017CB1ECF}"/>
          </ac:picMkLst>
        </pc:picChg>
        <pc:picChg chg="del">
          <ac:chgData name="Suarez Bonilla, Felix D" userId="ff998ba1-fbaf-40f7-8cca-8a2a6e443e21" providerId="ADAL" clId="{9EB1D12D-751E-4C6E-A108-F9C09BE4727D}" dt="2020-10-07T18:09:04.682" v="1296" actId="478"/>
          <ac:picMkLst>
            <pc:docMk/>
            <pc:sldMk cId="1279778714" sldId="268"/>
            <ac:picMk id="4" creationId="{FFF794DC-B60F-4966-A680-FC73AC1953C6}"/>
          </ac:picMkLst>
        </pc:picChg>
        <pc:picChg chg="del">
          <ac:chgData name="Suarez Bonilla, Felix D" userId="ff998ba1-fbaf-40f7-8cca-8a2a6e443e21" providerId="ADAL" clId="{9EB1D12D-751E-4C6E-A108-F9C09BE4727D}" dt="2020-10-07T18:08:56.471" v="1292" actId="478"/>
          <ac:picMkLst>
            <pc:docMk/>
            <pc:sldMk cId="1279778714" sldId="268"/>
            <ac:picMk id="6" creationId="{E7BDD1AE-7FB7-4EAF-AB19-194F2AA06036}"/>
          </ac:picMkLst>
        </pc:picChg>
        <pc:picChg chg="del mod">
          <ac:chgData name="Suarez Bonilla, Felix D" userId="ff998ba1-fbaf-40f7-8cca-8a2a6e443e21" providerId="ADAL" clId="{9EB1D12D-751E-4C6E-A108-F9C09BE4727D}" dt="2020-10-07T22:50:35.137" v="1316" actId="478"/>
          <ac:picMkLst>
            <pc:docMk/>
            <pc:sldMk cId="1279778714" sldId="268"/>
            <ac:picMk id="10" creationId="{F29273B3-5745-47F7-A0FE-225CD2D8B3FF}"/>
          </ac:picMkLst>
        </pc:picChg>
      </pc:sldChg>
      <pc:sldChg chg="addSp delSp modSp add delAnim">
        <pc:chgData name="Suarez Bonilla, Felix D" userId="ff998ba1-fbaf-40f7-8cca-8a2a6e443e21" providerId="ADAL" clId="{9EB1D12D-751E-4C6E-A108-F9C09BE4727D}" dt="2020-10-07T22:59:12.685" v="1429" actId="1076"/>
        <pc:sldMkLst>
          <pc:docMk/>
          <pc:sldMk cId="2987912330" sldId="269"/>
        </pc:sldMkLst>
        <pc:spChg chg="mod">
          <ac:chgData name="Suarez Bonilla, Felix D" userId="ff998ba1-fbaf-40f7-8cca-8a2a6e443e21" providerId="ADAL" clId="{9EB1D12D-751E-4C6E-A108-F9C09BE4727D}" dt="2020-10-07T22:52:23.708" v="1338" actId="20577"/>
          <ac:spMkLst>
            <pc:docMk/>
            <pc:sldMk cId="2987912330" sldId="269"/>
            <ac:spMk id="5" creationId="{9A0FDE91-49CE-40F1-9D86-AC35E47584B3}"/>
          </ac:spMkLst>
        </pc:spChg>
        <pc:spChg chg="mod">
          <ac:chgData name="Suarez Bonilla, Felix D" userId="ff998ba1-fbaf-40f7-8cca-8a2a6e443e21" providerId="ADAL" clId="{9EB1D12D-751E-4C6E-A108-F9C09BE4727D}" dt="2020-10-07T22:52:11.654" v="1336" actId="20577"/>
          <ac:spMkLst>
            <pc:docMk/>
            <pc:sldMk cId="2987912330" sldId="269"/>
            <ac:spMk id="7" creationId="{1B62A406-1A60-4FC0-B3CB-121185B41592}"/>
          </ac:spMkLst>
        </pc:spChg>
        <pc:picChg chg="del">
          <ac:chgData name="Suarez Bonilla, Felix D" userId="ff998ba1-fbaf-40f7-8cca-8a2a6e443e21" providerId="ADAL" clId="{9EB1D12D-751E-4C6E-A108-F9C09BE4727D}" dt="2020-10-07T22:51:45.128" v="1320" actId="478"/>
          <ac:picMkLst>
            <pc:docMk/>
            <pc:sldMk cId="2987912330" sldId="269"/>
            <ac:picMk id="3" creationId="{99FC190C-8F8A-4D91-9B13-E75E087D1767}"/>
          </ac:picMkLst>
        </pc:picChg>
        <pc:picChg chg="del">
          <ac:chgData name="Suarez Bonilla, Felix D" userId="ff998ba1-fbaf-40f7-8cca-8a2a6e443e21" providerId="ADAL" clId="{9EB1D12D-751E-4C6E-A108-F9C09BE4727D}" dt="2020-10-07T22:51:36.404" v="1319" actId="478"/>
          <ac:picMkLst>
            <pc:docMk/>
            <pc:sldMk cId="2987912330" sldId="269"/>
            <ac:picMk id="4" creationId="{74EF485C-A7F1-47B8-9D3D-4EC017CB1ECF}"/>
          </ac:picMkLst>
        </pc:picChg>
        <pc:picChg chg="add mod">
          <ac:chgData name="Suarez Bonilla, Felix D" userId="ff998ba1-fbaf-40f7-8cca-8a2a6e443e21" providerId="ADAL" clId="{9EB1D12D-751E-4C6E-A108-F9C09BE4727D}" dt="2020-10-07T22:51:59.369" v="1326" actId="1076"/>
          <ac:picMkLst>
            <pc:docMk/>
            <pc:sldMk cId="2987912330" sldId="269"/>
            <ac:picMk id="6" creationId="{BB4A6363-6BDD-4E89-8AA9-D46443F76D2B}"/>
          </ac:picMkLst>
        </pc:picChg>
        <pc:picChg chg="mod">
          <ac:chgData name="Suarez Bonilla, Felix D" userId="ff998ba1-fbaf-40f7-8cca-8a2a6e443e21" providerId="ADAL" clId="{9EB1D12D-751E-4C6E-A108-F9C09BE4727D}" dt="2020-10-07T22:52:46.785" v="1339" actId="1076"/>
          <ac:picMkLst>
            <pc:docMk/>
            <pc:sldMk cId="2987912330" sldId="269"/>
            <ac:picMk id="8" creationId="{85C7A82F-6FE9-4E9E-9303-17F60FE86608}"/>
          </ac:picMkLst>
        </pc:picChg>
        <pc:picChg chg="del mod">
          <ac:chgData name="Suarez Bonilla, Felix D" userId="ff998ba1-fbaf-40f7-8cca-8a2a6e443e21" providerId="ADAL" clId="{9EB1D12D-751E-4C6E-A108-F9C09BE4727D}" dt="2020-10-07T22:58:23.575" v="1428" actId="478"/>
          <ac:picMkLst>
            <pc:docMk/>
            <pc:sldMk cId="2987912330" sldId="269"/>
            <ac:picMk id="9" creationId="{0107852A-5286-43B5-8945-E312EEDAC8B2}"/>
          </ac:picMkLst>
        </pc:picChg>
        <pc:picChg chg="mod">
          <ac:chgData name="Suarez Bonilla, Felix D" userId="ff998ba1-fbaf-40f7-8cca-8a2a6e443e21" providerId="ADAL" clId="{9EB1D12D-751E-4C6E-A108-F9C09BE4727D}" dt="2020-10-07T22:59:12.685" v="1429" actId="1076"/>
          <ac:picMkLst>
            <pc:docMk/>
            <pc:sldMk cId="2987912330" sldId="269"/>
            <ac:picMk id="10" creationId="{CE988AA6-6902-4CA6-A9A9-4DB49B38F36B}"/>
          </ac:picMkLst>
        </pc:picChg>
      </pc:sldChg>
      <pc:sldChg chg="addSp delSp modSp add ord">
        <pc:chgData name="Suarez Bonilla, Felix D" userId="ff998ba1-fbaf-40f7-8cca-8a2a6e443e21" providerId="ADAL" clId="{9EB1D12D-751E-4C6E-A108-F9C09BE4727D}" dt="2020-10-07T23:12:05.331" v="1958" actId="27636"/>
        <pc:sldMkLst>
          <pc:docMk/>
          <pc:sldMk cId="3304264843" sldId="270"/>
        </pc:sldMkLst>
        <pc:spChg chg="mod">
          <ac:chgData name="Suarez Bonilla, Felix D" userId="ff998ba1-fbaf-40f7-8cca-8a2a6e443e21" providerId="ADAL" clId="{9EB1D12D-751E-4C6E-A108-F9C09BE4727D}" dt="2020-10-07T22:59:45.297" v="1465" actId="20577"/>
          <ac:spMkLst>
            <pc:docMk/>
            <pc:sldMk cId="3304264843" sldId="270"/>
            <ac:spMk id="2" creationId="{B3DAC2C8-3327-4A4F-AC18-E47EFB2BAEA6}"/>
          </ac:spMkLst>
        </pc:spChg>
        <pc:spChg chg="mod">
          <ac:chgData name="Suarez Bonilla, Felix D" userId="ff998ba1-fbaf-40f7-8cca-8a2a6e443e21" providerId="ADAL" clId="{9EB1D12D-751E-4C6E-A108-F9C09BE4727D}" dt="2020-10-07T23:12:05.331" v="1958" actId="27636"/>
          <ac:spMkLst>
            <pc:docMk/>
            <pc:sldMk cId="3304264843" sldId="270"/>
            <ac:spMk id="3" creationId="{95C095C4-BE91-4893-8E43-3C95D9645539}"/>
          </ac:spMkLst>
        </pc:spChg>
        <pc:spChg chg="add del mod">
          <ac:chgData name="Suarez Bonilla, Felix D" userId="ff998ba1-fbaf-40f7-8cca-8a2a6e443e21" providerId="ADAL" clId="{9EB1D12D-751E-4C6E-A108-F9C09BE4727D}" dt="2020-10-07T23:03:11.654" v="1789" actId="478"/>
          <ac:spMkLst>
            <pc:docMk/>
            <pc:sldMk cId="3304264843" sldId="270"/>
            <ac:spMk id="4" creationId="{2AA12A46-801B-4BE0-AF04-0E83A7693918}"/>
          </ac:spMkLst>
        </pc:spChg>
        <pc:spChg chg="add mod">
          <ac:chgData name="Suarez Bonilla, Felix D" userId="ff998ba1-fbaf-40f7-8cca-8a2a6e443e21" providerId="ADAL" clId="{9EB1D12D-751E-4C6E-A108-F9C09BE4727D}" dt="2020-10-07T23:05:46.640" v="1841" actId="1076"/>
          <ac:spMkLst>
            <pc:docMk/>
            <pc:sldMk cId="3304264843" sldId="270"/>
            <ac:spMk id="5" creationId="{14DF1CBA-6C6C-4B06-8A33-64FC9A2A39D9}"/>
          </ac:spMkLst>
        </pc:spChg>
        <pc:spChg chg="add mod">
          <ac:chgData name="Suarez Bonilla, Felix D" userId="ff998ba1-fbaf-40f7-8cca-8a2a6e443e21" providerId="ADAL" clId="{9EB1D12D-751E-4C6E-A108-F9C09BE4727D}" dt="2020-10-07T23:05:46.640" v="1841" actId="1076"/>
          <ac:spMkLst>
            <pc:docMk/>
            <pc:sldMk cId="3304264843" sldId="270"/>
            <ac:spMk id="6" creationId="{8D6B6DFF-0E0F-47B1-9674-DA7C42517935}"/>
          </ac:spMkLst>
        </pc:spChg>
        <pc:spChg chg="add mod">
          <ac:chgData name="Suarez Bonilla, Felix D" userId="ff998ba1-fbaf-40f7-8cca-8a2a6e443e21" providerId="ADAL" clId="{9EB1D12D-751E-4C6E-A108-F9C09BE4727D}" dt="2020-10-07T23:05:46.640" v="1841" actId="1076"/>
          <ac:spMkLst>
            <pc:docMk/>
            <pc:sldMk cId="3304264843" sldId="270"/>
            <ac:spMk id="7" creationId="{9CE4AD22-4AB0-4037-8B2E-A329A6E1BB83}"/>
          </ac:spMkLst>
        </pc:spChg>
        <pc:spChg chg="add mod">
          <ac:chgData name="Suarez Bonilla, Felix D" userId="ff998ba1-fbaf-40f7-8cca-8a2a6e443e21" providerId="ADAL" clId="{9EB1D12D-751E-4C6E-A108-F9C09BE4727D}" dt="2020-10-07T23:05:46.640" v="1841" actId="1076"/>
          <ac:spMkLst>
            <pc:docMk/>
            <pc:sldMk cId="3304264843" sldId="270"/>
            <ac:spMk id="8" creationId="{93C413F2-A0BD-4D86-93F3-2F3E1CCDEA3D}"/>
          </ac:spMkLst>
        </pc:spChg>
        <pc:spChg chg="add mod">
          <ac:chgData name="Suarez Bonilla, Felix D" userId="ff998ba1-fbaf-40f7-8cca-8a2a6e443e21" providerId="ADAL" clId="{9EB1D12D-751E-4C6E-A108-F9C09BE4727D}" dt="2020-10-07T23:05:46.640" v="1841" actId="1076"/>
          <ac:spMkLst>
            <pc:docMk/>
            <pc:sldMk cId="3304264843" sldId="270"/>
            <ac:spMk id="9" creationId="{C51F1697-73E3-49B8-BD53-F3365A0B5B29}"/>
          </ac:spMkLst>
        </pc:spChg>
        <pc:spChg chg="add mod">
          <ac:chgData name="Suarez Bonilla, Felix D" userId="ff998ba1-fbaf-40f7-8cca-8a2a6e443e21" providerId="ADAL" clId="{9EB1D12D-751E-4C6E-A108-F9C09BE4727D}" dt="2020-10-07T23:05:59.034" v="1845" actId="20577"/>
          <ac:spMkLst>
            <pc:docMk/>
            <pc:sldMk cId="3304264843" sldId="270"/>
            <ac:spMk id="10" creationId="{259293F5-E72C-4B07-A686-D48AE9F18311}"/>
          </ac:spMkLst>
        </pc:spChg>
        <pc:spChg chg="add mod">
          <ac:chgData name="Suarez Bonilla, Felix D" userId="ff998ba1-fbaf-40f7-8cca-8a2a6e443e21" providerId="ADAL" clId="{9EB1D12D-751E-4C6E-A108-F9C09BE4727D}" dt="2020-10-07T23:11:38.230" v="1880" actId="1038"/>
          <ac:spMkLst>
            <pc:docMk/>
            <pc:sldMk cId="3304264843" sldId="270"/>
            <ac:spMk id="12" creationId="{1347D828-594A-4BA8-B258-F4833D79C847}"/>
          </ac:spMkLst>
        </pc:spChg>
        <pc:spChg chg="add mod">
          <ac:chgData name="Suarez Bonilla, Felix D" userId="ff998ba1-fbaf-40f7-8cca-8a2a6e443e21" providerId="ADAL" clId="{9EB1D12D-751E-4C6E-A108-F9C09BE4727D}" dt="2020-10-07T23:11:38.230" v="1880" actId="1038"/>
          <ac:spMkLst>
            <pc:docMk/>
            <pc:sldMk cId="3304264843" sldId="270"/>
            <ac:spMk id="13" creationId="{C1AF5AC4-A02D-4FC5-8C02-4CCC219E7665}"/>
          </ac:spMkLst>
        </pc:spChg>
        <pc:spChg chg="add mod">
          <ac:chgData name="Suarez Bonilla, Felix D" userId="ff998ba1-fbaf-40f7-8cca-8a2a6e443e21" providerId="ADAL" clId="{9EB1D12D-751E-4C6E-A108-F9C09BE4727D}" dt="2020-10-07T23:11:38.230" v="1880" actId="1038"/>
          <ac:spMkLst>
            <pc:docMk/>
            <pc:sldMk cId="3304264843" sldId="270"/>
            <ac:spMk id="14" creationId="{20706B80-2DC9-449A-99BE-D4215A86D25B}"/>
          </ac:spMkLst>
        </pc:spChg>
        <pc:spChg chg="add mod">
          <ac:chgData name="Suarez Bonilla, Felix D" userId="ff998ba1-fbaf-40f7-8cca-8a2a6e443e21" providerId="ADAL" clId="{9EB1D12D-751E-4C6E-A108-F9C09BE4727D}" dt="2020-10-07T23:11:38.230" v="1880" actId="1038"/>
          <ac:spMkLst>
            <pc:docMk/>
            <pc:sldMk cId="3304264843" sldId="270"/>
            <ac:spMk id="15" creationId="{2E681BB1-9193-4D06-AAD8-150742C5FD65}"/>
          </ac:spMkLst>
        </pc:spChg>
        <pc:spChg chg="add mod">
          <ac:chgData name="Suarez Bonilla, Felix D" userId="ff998ba1-fbaf-40f7-8cca-8a2a6e443e21" providerId="ADAL" clId="{9EB1D12D-751E-4C6E-A108-F9C09BE4727D}" dt="2020-10-07T23:11:38.230" v="1880" actId="1038"/>
          <ac:spMkLst>
            <pc:docMk/>
            <pc:sldMk cId="3304264843" sldId="270"/>
            <ac:spMk id="16" creationId="{B9011438-1EDA-419C-9AC9-6B715188BE87}"/>
          </ac:spMkLst>
        </pc:spChg>
        <pc:picChg chg="mod">
          <ac:chgData name="Suarez Bonilla, Felix D" userId="ff998ba1-fbaf-40f7-8cca-8a2a6e443e21" providerId="ADAL" clId="{9EB1D12D-751E-4C6E-A108-F9C09BE4727D}" dt="2020-10-07T23:08:46.528" v="1846" actId="1076"/>
          <ac:picMkLst>
            <pc:docMk/>
            <pc:sldMk cId="3304264843" sldId="270"/>
            <ac:picMk id="11" creationId="{9CBB6CA5-DB60-4CF6-8037-B5033D160BC0}"/>
          </ac:picMkLst>
        </pc:picChg>
      </pc:sldChg>
      <pc:sldChg chg="modSp">
        <pc:chgData name="Suarez Bonilla, Felix D" userId="ff998ba1-fbaf-40f7-8cca-8a2a6e443e21" providerId="ADAL" clId="{9EB1D12D-751E-4C6E-A108-F9C09BE4727D}" dt="2020-10-07T23:13:01.518" v="1964" actId="20577"/>
        <pc:sldMkLst>
          <pc:docMk/>
          <pc:sldMk cId="2124318988" sldId="271"/>
        </pc:sldMkLst>
        <pc:spChg chg="mod">
          <ac:chgData name="Suarez Bonilla, Felix D" userId="ff998ba1-fbaf-40f7-8cca-8a2a6e443e21" providerId="ADAL" clId="{9EB1D12D-751E-4C6E-A108-F9C09BE4727D}" dt="2020-10-07T23:13:01.518" v="1964" actId="20577"/>
          <ac:spMkLst>
            <pc:docMk/>
            <pc:sldMk cId="2124318988" sldId="271"/>
            <ac:spMk id="2" creationId="{00000000-0000-0000-0000-000000000000}"/>
          </ac:spMkLst>
        </pc:spChg>
      </pc:sldChg>
      <pc:sldChg chg="addSp delSp modSp add delAnim">
        <pc:chgData name="Suarez Bonilla, Felix D" userId="ff998ba1-fbaf-40f7-8cca-8a2a6e443e21" providerId="ADAL" clId="{9EB1D12D-751E-4C6E-A108-F9C09BE4727D}" dt="2020-10-07T23:22:15.142" v="2038" actId="1076"/>
        <pc:sldMkLst>
          <pc:docMk/>
          <pc:sldMk cId="1178971837" sldId="272"/>
        </pc:sldMkLst>
        <pc:spChg chg="mod">
          <ac:chgData name="Suarez Bonilla, Felix D" userId="ff998ba1-fbaf-40f7-8cca-8a2a6e443e21" providerId="ADAL" clId="{9EB1D12D-751E-4C6E-A108-F9C09BE4727D}" dt="2020-10-07T23:14:54.662" v="1991" actId="20577"/>
          <ac:spMkLst>
            <pc:docMk/>
            <pc:sldMk cId="1178971837" sldId="272"/>
            <ac:spMk id="2" creationId="{00000000-0000-0000-0000-000000000000}"/>
          </ac:spMkLst>
        </pc:spChg>
        <pc:spChg chg="del">
          <ac:chgData name="Suarez Bonilla, Felix D" userId="ff998ba1-fbaf-40f7-8cca-8a2a6e443e21" providerId="ADAL" clId="{9EB1D12D-751E-4C6E-A108-F9C09BE4727D}" dt="2020-10-07T23:15:09.162" v="2001" actId="478"/>
          <ac:spMkLst>
            <pc:docMk/>
            <pc:sldMk cId="1178971837" sldId="272"/>
            <ac:spMk id="3" creationId="{00000000-0000-0000-0000-000000000000}"/>
          </ac:spMkLst>
        </pc:spChg>
        <pc:spChg chg="mod">
          <ac:chgData name="Suarez Bonilla, Felix D" userId="ff998ba1-fbaf-40f7-8cca-8a2a6e443e21" providerId="ADAL" clId="{9EB1D12D-751E-4C6E-A108-F9C09BE4727D}" dt="2020-10-07T23:15:27.819" v="2020" actId="1076"/>
          <ac:spMkLst>
            <pc:docMk/>
            <pc:sldMk cId="1178971837" sldId="272"/>
            <ac:spMk id="5" creationId="{00000000-0000-0000-0000-000000000000}"/>
          </ac:spMkLst>
        </pc:spChg>
        <pc:spChg chg="add del mod">
          <ac:chgData name="Suarez Bonilla, Felix D" userId="ff998ba1-fbaf-40f7-8cca-8a2a6e443e21" providerId="ADAL" clId="{9EB1D12D-751E-4C6E-A108-F9C09BE4727D}" dt="2020-10-07T23:15:11.277" v="2002" actId="478"/>
          <ac:spMkLst>
            <pc:docMk/>
            <pc:sldMk cId="1178971837" sldId="272"/>
            <ac:spMk id="7" creationId="{4BD1D130-D1B8-4E16-872E-73ED247BAE2F}"/>
          </ac:spMkLst>
        </pc:spChg>
        <pc:picChg chg="del">
          <ac:chgData name="Suarez Bonilla, Felix D" userId="ff998ba1-fbaf-40f7-8cca-8a2a6e443e21" providerId="ADAL" clId="{9EB1D12D-751E-4C6E-A108-F9C09BE4727D}" dt="2020-10-07T23:14:49.771" v="1990" actId="478"/>
          <ac:picMkLst>
            <pc:docMk/>
            <pc:sldMk cId="1178971837" sldId="272"/>
            <ac:picMk id="4" creationId="{1BFAF822-FCC0-443D-9352-FC30BC20EF9A}"/>
          </ac:picMkLst>
        </pc:picChg>
        <pc:picChg chg="del mod">
          <ac:chgData name="Suarez Bonilla, Felix D" userId="ff998ba1-fbaf-40f7-8cca-8a2a6e443e21" providerId="ADAL" clId="{9EB1D12D-751E-4C6E-A108-F9C09BE4727D}" dt="2020-10-07T23:20:51.329" v="2036" actId="478"/>
          <ac:picMkLst>
            <pc:docMk/>
            <pc:sldMk cId="1178971837" sldId="272"/>
            <ac:picMk id="8" creationId="{5068F322-22F3-445B-B4C9-3BFE6B9A1DD8}"/>
          </ac:picMkLst>
        </pc:picChg>
        <pc:picChg chg="mod">
          <ac:chgData name="Suarez Bonilla, Felix D" userId="ff998ba1-fbaf-40f7-8cca-8a2a6e443e21" providerId="ADAL" clId="{9EB1D12D-751E-4C6E-A108-F9C09BE4727D}" dt="2020-10-07T23:21:35.950" v="2037" actId="1076"/>
          <ac:picMkLst>
            <pc:docMk/>
            <pc:sldMk cId="1178971837" sldId="272"/>
            <ac:picMk id="9" creationId="{33C8A2FF-6513-4E0B-84CE-0D938BC78405}"/>
          </ac:picMkLst>
        </pc:picChg>
        <pc:picChg chg="mod">
          <ac:chgData name="Suarez Bonilla, Felix D" userId="ff998ba1-fbaf-40f7-8cca-8a2a6e443e21" providerId="ADAL" clId="{9EB1D12D-751E-4C6E-A108-F9C09BE4727D}" dt="2020-10-07T23:22:15.142" v="2038" actId="1076"/>
          <ac:picMkLst>
            <pc:docMk/>
            <pc:sldMk cId="1178971837" sldId="272"/>
            <ac:picMk id="10" creationId="{71B2B3EA-579D-4D55-9DAC-174E313E35BF}"/>
          </ac:picMkLst>
        </pc:picChg>
      </pc:sldChg>
      <pc:sldChg chg="addSp modSp add">
        <pc:chgData name="Suarez Bonilla, Felix D" userId="ff998ba1-fbaf-40f7-8cca-8a2a6e443e21" providerId="ADAL" clId="{9EB1D12D-751E-4C6E-A108-F9C09BE4727D}" dt="2020-10-07T23:24:19.759" v="2040" actId="1076"/>
        <pc:sldMkLst>
          <pc:docMk/>
          <pc:sldMk cId="786069808" sldId="273"/>
        </pc:sldMkLst>
        <pc:spChg chg="add mod">
          <ac:chgData name="Suarez Bonilla, Felix D" userId="ff998ba1-fbaf-40f7-8cca-8a2a6e443e21" providerId="ADAL" clId="{9EB1D12D-751E-4C6E-A108-F9C09BE4727D}" dt="2020-10-07T23:17:46.532" v="2034" actId="1076"/>
          <ac:spMkLst>
            <pc:docMk/>
            <pc:sldMk cId="786069808" sldId="273"/>
            <ac:spMk id="4" creationId="{A280D443-A9BA-4183-9456-8A8299ABC149}"/>
          </ac:spMkLst>
        </pc:spChg>
        <pc:spChg chg="mod">
          <ac:chgData name="Suarez Bonilla, Felix D" userId="ff998ba1-fbaf-40f7-8cca-8a2a6e443e21" providerId="ADAL" clId="{9EB1D12D-751E-4C6E-A108-F9C09BE4727D}" dt="2020-10-07T23:16:11.555" v="2026" actId="1076"/>
          <ac:spMkLst>
            <pc:docMk/>
            <pc:sldMk cId="786069808" sldId="273"/>
            <ac:spMk id="5" creationId="{00000000-0000-0000-0000-000000000000}"/>
          </ac:spMkLst>
        </pc:spChg>
        <pc:picChg chg="mod">
          <ac:chgData name="Suarez Bonilla, Felix D" userId="ff998ba1-fbaf-40f7-8cca-8a2a6e443e21" providerId="ADAL" clId="{9EB1D12D-751E-4C6E-A108-F9C09BE4727D}" dt="2020-10-07T23:23:36.759" v="2039" actId="1076"/>
          <ac:picMkLst>
            <pc:docMk/>
            <pc:sldMk cId="786069808" sldId="273"/>
            <ac:picMk id="3" creationId="{3AB054D2-1D0C-4B16-AAB8-B4C24D478E5B}"/>
          </ac:picMkLst>
        </pc:picChg>
        <pc:picChg chg="mod">
          <ac:chgData name="Suarez Bonilla, Felix D" userId="ff998ba1-fbaf-40f7-8cca-8a2a6e443e21" providerId="ADAL" clId="{9EB1D12D-751E-4C6E-A108-F9C09BE4727D}" dt="2020-10-07T23:24:19.759" v="2040" actId="1076"/>
          <ac:picMkLst>
            <pc:docMk/>
            <pc:sldMk cId="786069808" sldId="273"/>
            <ac:picMk id="6" creationId="{6BC14167-7FCE-417E-A22A-4C0D0A4B7D5C}"/>
          </ac:picMkLst>
        </pc:picChg>
      </pc:sldChg>
      <pc:sldChg chg="addSp delSp modSp add">
        <pc:chgData name="Suarez Bonilla, Felix D" userId="ff998ba1-fbaf-40f7-8cca-8a2a6e443e21" providerId="ADAL" clId="{9EB1D12D-751E-4C6E-A108-F9C09BE4727D}" dt="2020-10-07T23:30:42.026" v="2053" actId="1076"/>
        <pc:sldMkLst>
          <pc:docMk/>
          <pc:sldMk cId="2385573991" sldId="274"/>
        </pc:sldMkLst>
        <pc:spChg chg="mod">
          <ac:chgData name="Suarez Bonilla, Felix D" userId="ff998ba1-fbaf-40f7-8cca-8a2a6e443e21" providerId="ADAL" clId="{9EB1D12D-751E-4C6E-A108-F9C09BE4727D}" dt="2020-10-07T23:24:37.739" v="2042"/>
          <ac:spMkLst>
            <pc:docMk/>
            <pc:sldMk cId="2385573991" sldId="274"/>
            <ac:spMk id="2" creationId="{A92DEFA9-BB59-4FB3-8C85-9410F48A538A}"/>
          </ac:spMkLst>
        </pc:spChg>
        <pc:spChg chg="del">
          <ac:chgData name="Suarez Bonilla, Felix D" userId="ff998ba1-fbaf-40f7-8cca-8a2a6e443e21" providerId="ADAL" clId="{9EB1D12D-751E-4C6E-A108-F9C09BE4727D}" dt="2020-10-07T23:24:44.764" v="2043"/>
          <ac:spMkLst>
            <pc:docMk/>
            <pc:sldMk cId="2385573991" sldId="274"/>
            <ac:spMk id="3" creationId="{1F5D144A-29EA-48A6-9967-64A5D955DFD1}"/>
          </ac:spMkLst>
        </pc:spChg>
        <pc:spChg chg="del">
          <ac:chgData name="Suarez Bonilla, Felix D" userId="ff998ba1-fbaf-40f7-8cca-8a2a6e443e21" providerId="ADAL" clId="{9EB1D12D-751E-4C6E-A108-F9C09BE4727D}" dt="2020-10-07T23:24:44.764" v="2043"/>
          <ac:spMkLst>
            <pc:docMk/>
            <pc:sldMk cId="2385573991" sldId="274"/>
            <ac:spMk id="4" creationId="{09DB5B63-7617-409E-A41F-01B9F8ABA36F}"/>
          </ac:spMkLst>
        </pc:spChg>
        <pc:spChg chg="add del mod">
          <ac:chgData name="Suarez Bonilla, Felix D" userId="ff998ba1-fbaf-40f7-8cca-8a2a6e443e21" providerId="ADAL" clId="{9EB1D12D-751E-4C6E-A108-F9C09BE4727D}" dt="2020-10-07T23:25:07.809" v="2044"/>
          <ac:spMkLst>
            <pc:docMk/>
            <pc:sldMk cId="2385573991" sldId="274"/>
            <ac:spMk id="5" creationId="{C1004119-3CB0-4C6E-823C-566302ED3971}"/>
          </ac:spMkLst>
        </pc:spChg>
        <pc:spChg chg="add mod">
          <ac:chgData name="Suarez Bonilla, Felix D" userId="ff998ba1-fbaf-40f7-8cca-8a2a6e443e21" providerId="ADAL" clId="{9EB1D12D-751E-4C6E-A108-F9C09BE4727D}" dt="2020-10-07T23:29:41.093" v="2052" actId="108"/>
          <ac:spMkLst>
            <pc:docMk/>
            <pc:sldMk cId="2385573991" sldId="274"/>
            <ac:spMk id="8" creationId="{33E86B69-B507-4B05-894F-F031E95D4A02}"/>
          </ac:spMkLst>
        </pc:spChg>
        <pc:picChg chg="mod">
          <ac:chgData name="Suarez Bonilla, Felix D" userId="ff998ba1-fbaf-40f7-8cca-8a2a6e443e21" providerId="ADAL" clId="{9EB1D12D-751E-4C6E-A108-F9C09BE4727D}" dt="2020-10-07T23:25:48.288" v="2046" actId="1076"/>
          <ac:picMkLst>
            <pc:docMk/>
            <pc:sldMk cId="2385573991" sldId="274"/>
            <ac:picMk id="6" creationId="{3B7AF4AA-9CCB-419C-B2B6-207C8D43A4A9}"/>
          </ac:picMkLst>
        </pc:picChg>
        <pc:picChg chg="mod">
          <ac:chgData name="Suarez Bonilla, Felix D" userId="ff998ba1-fbaf-40f7-8cca-8a2a6e443e21" providerId="ADAL" clId="{9EB1D12D-751E-4C6E-A108-F9C09BE4727D}" dt="2020-10-07T23:26:42.392" v="2047" actId="1076"/>
          <ac:picMkLst>
            <pc:docMk/>
            <pc:sldMk cId="2385573991" sldId="274"/>
            <ac:picMk id="7" creationId="{337F2442-1E0E-4F7E-9642-7E543C134FA5}"/>
          </ac:picMkLst>
        </pc:picChg>
        <pc:picChg chg="mod">
          <ac:chgData name="Suarez Bonilla, Felix D" userId="ff998ba1-fbaf-40f7-8cca-8a2a6e443e21" providerId="ADAL" clId="{9EB1D12D-751E-4C6E-A108-F9C09BE4727D}" dt="2020-10-07T23:30:42.026" v="2053" actId="1076"/>
          <ac:picMkLst>
            <pc:docMk/>
            <pc:sldMk cId="2385573991" sldId="274"/>
            <ac:picMk id="9" creationId="{C5D9DE01-7402-4282-88B0-B44BE82ACD4B}"/>
          </ac:picMkLst>
        </pc:picChg>
        <pc:picChg chg="add mod">
          <ac:chgData name="Suarez Bonilla, Felix D" userId="ff998ba1-fbaf-40f7-8cca-8a2a6e443e21" providerId="ADAL" clId="{9EB1D12D-751E-4C6E-A108-F9C09BE4727D}" dt="2020-10-07T23:25:14.285" v="2045" actId="1440"/>
          <ac:picMkLst>
            <pc:docMk/>
            <pc:sldMk cId="2385573991" sldId="274"/>
            <ac:picMk id="1026" creationId="{AA35487E-FFED-4E4A-A633-D91514549E2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A74C1-8C88-4929-B716-98EB0102312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4C0C28-BF7F-4F7C-8116-1E82405D5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8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6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9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335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155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3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85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9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50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73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9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07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2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7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0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7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1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A0C7539-FF12-4B5C-9B5A-644AD224E6A1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FBF9311-B38E-46F1-9710-DFE4034C5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6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17.m4a"/><Relationship Id="rId7" Type="http://schemas.openxmlformats.org/officeDocument/2006/relationships/image" Target="../media/image2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4a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1.m4a"/><Relationship Id="rId7" Type="http://schemas.openxmlformats.org/officeDocument/2006/relationships/image" Target="../media/image7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1.m4a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3.m4a"/><Relationship Id="rId7" Type="http://schemas.openxmlformats.org/officeDocument/2006/relationships/image" Target="../media/image3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23.m4a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microsoft.com/office/2007/relationships/media" Target="../media/media25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audio" Target="../media/media26.m4a"/><Relationship Id="rId5" Type="http://schemas.microsoft.com/office/2007/relationships/media" Target="../media/media26.m4a"/><Relationship Id="rId4" Type="http://schemas.openxmlformats.org/officeDocument/2006/relationships/audio" Target="../media/media25.m4a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9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audio" Target="../media/media10.m4a"/><Relationship Id="rId5" Type="http://schemas.microsoft.com/office/2007/relationships/media" Target="../media/media10.m4a"/><Relationship Id="rId4" Type="http://schemas.openxmlformats.org/officeDocument/2006/relationships/audio" Target="../media/media9.m4a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R" dirty="0"/>
              <a:t>Clase III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dirty="0"/>
              <a:t>Curso: Métodos Numéricos</a:t>
            </a:r>
          </a:p>
          <a:p>
            <a:r>
              <a:rPr lang="es-CR" dirty="0"/>
              <a:t>Profesor: Félix Suárez Bonilla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9406CF-FB44-4AF3-B1AB-9C8AB0C02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3464" y="7712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371A-1FAC-44EB-97BE-EFD343BE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86A9B0-AD43-4B33-8328-440E9551B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957" y="3586900"/>
            <a:ext cx="4900085" cy="130313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0355D1-47D3-46E8-A10F-B405DD5D4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9235" y="162055"/>
            <a:ext cx="487363" cy="487363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C1AD2B6F-C3DD-402D-9E4C-A8F9A7E28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8010" t="54574" r="65284" b="3193"/>
          <a:stretch/>
        </p:blipFill>
        <p:spPr>
          <a:xfrm>
            <a:off x="8802114" y="5148769"/>
            <a:ext cx="2564091" cy="9332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9B10F249-5679-40ED-93CE-FDC38144012C}"/>
              </a:ext>
            </a:extLst>
          </p:cNvPr>
          <p:cNvSpPr/>
          <p:nvPr/>
        </p:nvSpPr>
        <p:spPr>
          <a:xfrm rot="1834087" flipH="1">
            <a:off x="8030174" y="3263521"/>
            <a:ext cx="3419262" cy="111069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C70C349A-EE80-4D9C-A613-B80490489D4B}"/>
              </a:ext>
            </a:extLst>
          </p:cNvPr>
          <p:cNvSpPr/>
          <p:nvPr/>
        </p:nvSpPr>
        <p:spPr>
          <a:xfrm rot="1292841" flipH="1" flipV="1">
            <a:off x="6626284" y="5471904"/>
            <a:ext cx="4040335" cy="102520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2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9006-9F57-4E72-8A8E-16FF3DFB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#1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F794DC-B60F-4966-A680-FC73AC195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99563" y="3646290"/>
            <a:ext cx="3792873" cy="11389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0FDE91-49CE-40F1-9D86-AC35E47584B3}"/>
                  </a:ext>
                </a:extLst>
              </p:cNvPr>
              <p:cNvSpPr txBox="1"/>
              <p:nvPr/>
            </p:nvSpPr>
            <p:spPr>
              <a:xfrm>
                <a:off x="7992436" y="4861703"/>
                <a:ext cx="829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0FDE91-49CE-40F1-9D86-AC35E4758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36" y="4861703"/>
                <a:ext cx="82955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BDD1AE-7FB7-4EAF-AB19-194F2AA06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87239" y="1182053"/>
            <a:ext cx="487363" cy="487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62A406-1A60-4FC0-B3CB-121185B41592}"/>
                  </a:ext>
                </a:extLst>
              </p:cNvPr>
              <p:cNvSpPr txBox="1"/>
              <p:nvPr/>
            </p:nvSpPr>
            <p:spPr>
              <a:xfrm>
                <a:off x="4199563" y="5061758"/>
                <a:ext cx="1319752" cy="46166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62A406-1A60-4FC0-B3CB-121185B41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563" y="5061758"/>
                <a:ext cx="131975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2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9006-9F57-4E72-8A8E-16FF3DFB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0FDE91-49CE-40F1-9D86-AC35E47584B3}"/>
                  </a:ext>
                </a:extLst>
              </p:cNvPr>
              <p:cNvSpPr txBox="1"/>
              <p:nvPr/>
            </p:nvSpPr>
            <p:spPr>
              <a:xfrm>
                <a:off x="7992436" y="4861703"/>
                <a:ext cx="829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0FDE91-49CE-40F1-9D86-AC35E4758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36" y="4861703"/>
                <a:ext cx="82955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62A406-1A60-4FC0-B3CB-121185B41592}"/>
                  </a:ext>
                </a:extLst>
              </p:cNvPr>
              <p:cNvSpPr txBox="1"/>
              <p:nvPr/>
            </p:nvSpPr>
            <p:spPr>
              <a:xfrm>
                <a:off x="4199563" y="5030980"/>
                <a:ext cx="2323785" cy="46166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=1.34783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62A406-1A60-4FC0-B3CB-121185B41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563" y="5030980"/>
                <a:ext cx="232378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9FC190C-8F8A-4D91-9B13-E75E087D1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9563" y="3526184"/>
            <a:ext cx="3587562" cy="115389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EF485C-A7F1-47B8-9D3D-4EC017CB1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801356" y="12708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7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9006-9F57-4E72-8A8E-16FF3DFB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#1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0FDE91-49CE-40F1-9D86-AC35E47584B3}"/>
                  </a:ext>
                </a:extLst>
              </p:cNvPr>
              <p:cNvSpPr txBox="1"/>
              <p:nvPr/>
            </p:nvSpPr>
            <p:spPr>
              <a:xfrm>
                <a:off x="7992436" y="4861703"/>
                <a:ext cx="8295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20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0FDE91-49CE-40F1-9D86-AC35E4758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436" y="4861703"/>
                <a:ext cx="82955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62A406-1A60-4FC0-B3CB-121185B41592}"/>
                  </a:ext>
                </a:extLst>
              </p:cNvPr>
              <p:cNvSpPr txBox="1"/>
              <p:nvPr/>
            </p:nvSpPr>
            <p:spPr>
              <a:xfrm>
                <a:off x="4199563" y="5030980"/>
                <a:ext cx="2323785" cy="46166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=1.3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2520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62A406-1A60-4FC0-B3CB-121185B41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563" y="5030980"/>
                <a:ext cx="232378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B4A6363-6BDD-4E89-8AA9-D46443F76D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9563" y="3307563"/>
            <a:ext cx="3525076" cy="106055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C7A82F-6FE9-4E9E-9303-17F60FE866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52184" y="1318017"/>
            <a:ext cx="487363" cy="487363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988AA6-6902-4CA6-A9A9-4DB49B38F3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52184" y="26760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41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C2C8-3327-4A4F-AC18-E47EFB2B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Criterio</a:t>
            </a:r>
            <a:r>
              <a:rPr lang="en-US" dirty="0"/>
              <a:t> de </a:t>
            </a:r>
            <a:r>
              <a:rPr lang="en-US" dirty="0" err="1"/>
              <a:t>parada</a:t>
            </a:r>
            <a:r>
              <a:rPr lang="en-US" dirty="0"/>
              <a:t>: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decimales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095C4-BE91-4893-8E43-3C95D96455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7" y="2560320"/>
            <a:ext cx="5375729" cy="331012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CR" dirty="0"/>
              <a:t>Este criterio se basa en el número de decimales que no cambian entre una iteración y la siguiente.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CR" dirty="0"/>
              <a:t>Tomemos el ejemplo #1 que se está desarrollando en esta exposición, nótese que en la iteración cinco se repiten los decimales.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DF1CBA-6C6C-4B06-8A33-64FC9A2A39D9}"/>
                  </a:ext>
                </a:extLst>
              </p:cNvPr>
              <p:cNvSpPr txBox="1"/>
              <p:nvPr/>
            </p:nvSpPr>
            <p:spPr>
              <a:xfrm>
                <a:off x="7923150" y="2560320"/>
                <a:ext cx="2050408" cy="46166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</m:t>
                      </m:r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00000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DF1CBA-6C6C-4B06-8A33-64FC9A2A3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50" y="2560320"/>
                <a:ext cx="205040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6B6DFF-0E0F-47B1-9674-DA7C42517935}"/>
                  </a:ext>
                </a:extLst>
              </p:cNvPr>
              <p:cNvSpPr txBox="1"/>
              <p:nvPr/>
            </p:nvSpPr>
            <p:spPr>
              <a:xfrm>
                <a:off x="7923150" y="3174633"/>
                <a:ext cx="2050408" cy="46166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s-CR" sz="2400" b="0" i="1" smtClean="0">
                          <a:latin typeface="Cambria Math" panose="02040503050406030204" pitchFamily="18" charset="0"/>
                        </a:rPr>
                        <m:t>0000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6B6DFF-0E0F-47B1-9674-DA7C42517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50" y="3174633"/>
                <a:ext cx="205040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E4AD22-4AB0-4037-8B2E-A329A6E1BB83}"/>
                  </a:ext>
                </a:extLst>
              </p:cNvPr>
              <p:cNvSpPr txBox="1"/>
              <p:nvPr/>
            </p:nvSpPr>
            <p:spPr>
              <a:xfrm>
                <a:off x="7923149" y="3788946"/>
                <a:ext cx="2050409" cy="46166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C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.34783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E4AD22-4AB0-4037-8B2E-A329A6E1B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9" y="3788946"/>
                <a:ext cx="205040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C413F2-A0BD-4D86-93F3-2F3E1CCDEA3D}"/>
                  </a:ext>
                </a:extLst>
              </p:cNvPr>
              <p:cNvSpPr txBox="1"/>
              <p:nvPr/>
            </p:nvSpPr>
            <p:spPr>
              <a:xfrm>
                <a:off x="7923149" y="4403259"/>
                <a:ext cx="2050409" cy="46166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CR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32520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C413F2-A0BD-4D86-93F3-2F3E1CCDE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9" y="4403259"/>
                <a:ext cx="2050409" cy="461665"/>
              </a:xfrm>
              <a:prstGeom prst="rect">
                <a:avLst/>
              </a:prstGeom>
              <a:blipFill>
                <a:blip r:embed="rId7"/>
                <a:stretch>
                  <a:fillRect t="-6098" r="-1462" b="-23171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1F1697-73E3-49B8-BD53-F3365A0B5B29}"/>
                  </a:ext>
                </a:extLst>
              </p:cNvPr>
              <p:cNvSpPr txBox="1"/>
              <p:nvPr/>
            </p:nvSpPr>
            <p:spPr>
              <a:xfrm>
                <a:off x="7923149" y="5017572"/>
                <a:ext cx="2050409" cy="46166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C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32472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1F1697-73E3-49B8-BD53-F3365A0B5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9" y="5017572"/>
                <a:ext cx="2050409" cy="461665"/>
              </a:xfrm>
              <a:prstGeom prst="rect">
                <a:avLst/>
              </a:prstGeom>
              <a:blipFill>
                <a:blip r:embed="rId8"/>
                <a:stretch>
                  <a:fillRect t="-6098" r="-1462" b="-23171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9293F5-E72C-4B07-A686-D48AE9F18311}"/>
                  </a:ext>
                </a:extLst>
              </p:cNvPr>
              <p:cNvSpPr txBox="1"/>
              <p:nvPr/>
            </p:nvSpPr>
            <p:spPr>
              <a:xfrm>
                <a:off x="7923148" y="5631885"/>
                <a:ext cx="2050409" cy="461665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CR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</a:rPr>
                  <a:t>32472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9293F5-E72C-4B07-A686-D48AE9F18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8" y="5631885"/>
                <a:ext cx="2050409" cy="461665"/>
              </a:xfrm>
              <a:prstGeom prst="rect">
                <a:avLst/>
              </a:prstGeom>
              <a:blipFill>
                <a:blip r:embed="rId9"/>
                <a:stretch>
                  <a:fillRect t="-6098" r="-1462" b="-23171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BB6CA5-DB60-4CF6-8037-B5033D160B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55610" y="738450"/>
            <a:ext cx="487363" cy="487363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1347D828-594A-4BA8-B258-F4833D79C847}"/>
              </a:ext>
            </a:extLst>
          </p:cNvPr>
          <p:cNvSpPr/>
          <p:nvPr/>
        </p:nvSpPr>
        <p:spPr>
          <a:xfrm>
            <a:off x="9040305" y="5362347"/>
            <a:ext cx="103695" cy="391211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C1AF5AC4-A02D-4FC5-8C02-4CCC219E7665}"/>
              </a:ext>
            </a:extLst>
          </p:cNvPr>
          <p:cNvSpPr/>
          <p:nvPr/>
        </p:nvSpPr>
        <p:spPr>
          <a:xfrm>
            <a:off x="9211559" y="5363915"/>
            <a:ext cx="103695" cy="391211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20706B80-2DC9-449A-99BE-D4215A86D25B}"/>
              </a:ext>
            </a:extLst>
          </p:cNvPr>
          <p:cNvSpPr/>
          <p:nvPr/>
        </p:nvSpPr>
        <p:spPr>
          <a:xfrm>
            <a:off x="9382813" y="5365483"/>
            <a:ext cx="103695" cy="391211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2E681BB1-9193-4D06-AAD8-150742C5FD65}"/>
              </a:ext>
            </a:extLst>
          </p:cNvPr>
          <p:cNvSpPr/>
          <p:nvPr/>
        </p:nvSpPr>
        <p:spPr>
          <a:xfrm>
            <a:off x="9554067" y="5367051"/>
            <a:ext cx="103695" cy="391211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B9011438-1EDA-419C-9AC9-6B715188BE87}"/>
              </a:ext>
            </a:extLst>
          </p:cNvPr>
          <p:cNvSpPr/>
          <p:nvPr/>
        </p:nvSpPr>
        <p:spPr>
          <a:xfrm>
            <a:off x="9725321" y="5368619"/>
            <a:ext cx="103695" cy="391211"/>
          </a:xfrm>
          <a:prstGeom prst="up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6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7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Criterio</a:t>
            </a:r>
            <a:r>
              <a:rPr lang="en-US" dirty="0"/>
              <a:t> de </a:t>
            </a:r>
            <a:r>
              <a:rPr lang="en-US" dirty="0" err="1"/>
              <a:t>parada</a:t>
            </a:r>
            <a:r>
              <a:rPr lang="en-US" dirty="0"/>
              <a:t>: </a:t>
            </a:r>
            <a:r>
              <a:rPr lang="es-CR" dirty="0"/>
              <a:t>Error relativo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7" y="2560320"/>
            <a:ext cx="9495243" cy="3310128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419" dirty="0"/>
              <a:t>Evaluamos el error relativo aproximado, si se cumple esta </a:t>
            </a:r>
            <a:r>
              <a:rPr lang="es-419" dirty="0" err="1"/>
              <a:t>condici</a:t>
            </a:r>
            <a:r>
              <a:rPr lang="es-CR" dirty="0" err="1"/>
              <a:t>ón</a:t>
            </a:r>
            <a:r>
              <a:rPr lang="es-419" dirty="0"/>
              <a:t>, la raíz calculada ha alcanzado la precisión necesaria: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09184" y="4039388"/>
                <a:ext cx="5948552" cy="1154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R" sz="3200" i="1">
                                          <a:latin typeface="Cambria Math" panose="02040503050406030204" pitchFamily="18" charset="0"/>
                                        </a:rPr>
                                        <m:t>𝑎𝑐𝑡𝑢𝑎𝑙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𝑝𝑟𝑒𝑣𝑖𝑜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𝑎𝑐𝑡𝑢𝑎𝑙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184" y="4039388"/>
                <a:ext cx="5948552" cy="11543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BFAF822-FCC0-443D-9352-FC30BC20EF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89892" y="139038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1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Error relativo en la iteración #4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099859" y="3596328"/>
                <a:ext cx="5992281" cy="1521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CR" sz="4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R" sz="4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R" sz="4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R" sz="4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CR" sz="4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59" y="3596328"/>
                <a:ext cx="5992281" cy="15213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C8A2FF-6513-4E0B-84CE-0D938BC78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93587" y="2618917"/>
            <a:ext cx="487363" cy="487363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B2B3EA-579D-4D55-9DAC-174E313E35B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93587" y="335264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7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8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Error relativo en la iteración #4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665428" y="2844538"/>
                <a:ext cx="8861144" cy="1521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>
                                      <a:latin typeface="Cambria Math" panose="02040503050406030204" pitchFamily="18" charset="0"/>
                                    </a:rPr>
                                    <m:t>1.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4400" dirty="0">
                                      <a:latin typeface="Cambria Math" panose="02040503050406030204" pitchFamily="18" charset="0"/>
                                    </a:rPr>
                                    <m:t>32472</m:t>
                                  </m:r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4400">
                                      <a:latin typeface="Cambria Math" panose="02040503050406030204" pitchFamily="18" charset="0"/>
                                    </a:rPr>
                                    <m:t>1.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4400" dirty="0">
                                      <a:latin typeface="Cambria Math" panose="02040503050406030204" pitchFamily="18" charset="0"/>
                                    </a:rPr>
                                    <m:t>32520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4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>
                                      <a:latin typeface="Cambria Math" panose="02040503050406030204" pitchFamily="18" charset="0"/>
                                    </a:rPr>
                                    <m:t>1.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4400" dirty="0">
                                      <a:latin typeface="Cambria Math" panose="02040503050406030204" pitchFamily="18" charset="0"/>
                                    </a:rPr>
                                    <m:t>32520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428" y="2844538"/>
                <a:ext cx="8861144" cy="15213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80D443-A9BA-4183-9456-8A8299ABC149}"/>
                  </a:ext>
                </a:extLst>
              </p:cNvPr>
              <p:cNvSpPr txBox="1"/>
              <p:nvPr/>
            </p:nvSpPr>
            <p:spPr>
              <a:xfrm>
                <a:off x="4485591" y="4835165"/>
                <a:ext cx="322081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.036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  <m:r>
                        <a:rPr lang="en-US" sz="4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80D443-A9BA-4183-9456-8A8299ABC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591" y="4835165"/>
                <a:ext cx="3220818" cy="6771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AB054D2-1D0C-4B16-AAB8-B4C24D478E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87855" y="4212046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BC14167-7FCE-417E-A22A-4C0D0A4B7D5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87855" y="502491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6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4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EFA9-BB59-4FB3-8C85-9410F48A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</a:t>
            </a:r>
            <a:r>
              <a:rPr lang="en-US" dirty="0"/>
              <a:t> de Newton-Raphson</a:t>
            </a:r>
          </a:p>
        </p:txBody>
      </p:sp>
      <p:pic>
        <p:nvPicPr>
          <p:cNvPr id="1026" name="Picture 2" descr="Isaac Newton | Biography, Facts, Discoveries, Laws, &amp; Inventions |  Britannica">
            <a:extLst>
              <a:ext uri="{FF2B5EF4-FFF2-40B4-BE49-F238E27FC236}">
                <a16:creationId xmlns:a16="http://schemas.microsoft.com/office/drawing/2014/main" id="{AA35487E-FFED-4E4A-A633-D91514549E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78" y="2557463"/>
            <a:ext cx="5898444" cy="3317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7AF4AA-9CCB-419C-B2B6-207C8D43A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35976" y="1307087"/>
            <a:ext cx="487363" cy="48736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37F2442-1E0E-4F7E-9642-7E543C134FA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35976" y="2367272"/>
            <a:ext cx="487363" cy="4873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E86B69-B507-4B05-894F-F031E95D4A02}"/>
              </a:ext>
            </a:extLst>
          </p:cNvPr>
          <p:cNvSpPr/>
          <p:nvPr/>
        </p:nvSpPr>
        <p:spPr>
          <a:xfrm>
            <a:off x="2717259" y="6409448"/>
            <a:ext cx="890729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https://drive.google.com/file/d/1_SA05yQVDqFwxwqup8olb-go9B3-hY-g/view?usp=sharing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D9DE01-7402-4282-88B0-B44BE82ACD4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35975" y="3429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7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1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86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162E3D-83CD-4F75-9E29-970DA33B2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dirty="0" err="1"/>
              <a:t>Método</a:t>
            </a:r>
            <a:r>
              <a:rPr lang="en-US" sz="2400" dirty="0"/>
              <a:t> de Newton-Raphson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74C650-BC8A-434A-B7B6-A72E1ACAA3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737787"/>
            <a:ext cx="3660057" cy="2907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de Newton (</a:t>
            </a:r>
            <a:r>
              <a:rPr lang="en-US" sz="2000" dirty="0" err="1"/>
              <a:t>conocido</a:t>
            </a:r>
            <a:r>
              <a:rPr lang="en-US" sz="2000" dirty="0"/>
              <a:t> </a:t>
            </a:r>
            <a:r>
              <a:rPr lang="en-US" sz="2000" dirty="0" err="1"/>
              <a:t>también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el </a:t>
            </a:r>
            <a:r>
              <a:rPr lang="en-US" sz="2000" dirty="0" err="1"/>
              <a:t>método</a:t>
            </a:r>
            <a:r>
              <a:rPr lang="en-US" sz="2000" dirty="0"/>
              <a:t> de Newton-Raphson) es un </a:t>
            </a:r>
            <a:r>
              <a:rPr lang="en-US" sz="2000" dirty="0" err="1"/>
              <a:t>algoritmo</a:t>
            </a:r>
            <a:r>
              <a:rPr lang="en-US" sz="2000" dirty="0"/>
              <a:t> para </a:t>
            </a:r>
            <a:r>
              <a:rPr lang="en-US" sz="2000" dirty="0" err="1"/>
              <a:t>encontrar</a:t>
            </a:r>
            <a:r>
              <a:rPr lang="en-US" sz="2000" dirty="0"/>
              <a:t> </a:t>
            </a:r>
            <a:r>
              <a:rPr lang="en-US" sz="2000" dirty="0" err="1"/>
              <a:t>aproximaciones</a:t>
            </a:r>
            <a:r>
              <a:rPr lang="en-US" sz="2000" dirty="0"/>
              <a:t> de los ceros o </a:t>
            </a:r>
            <a:r>
              <a:rPr lang="en-US" sz="2000" dirty="0" err="1"/>
              <a:t>raíces</a:t>
            </a:r>
            <a:r>
              <a:rPr lang="en-US" sz="2000" dirty="0"/>
              <a:t> de una </a:t>
            </a:r>
            <a:r>
              <a:rPr lang="en-US" sz="2000" dirty="0" err="1"/>
              <a:t>función</a:t>
            </a:r>
            <a:r>
              <a:rPr lang="en-US" sz="2000" dirty="0"/>
              <a:t> real.</a:t>
            </a:r>
          </a:p>
        </p:txBody>
      </p:sp>
      <p:pic>
        <p:nvPicPr>
          <p:cNvPr id="1026" name="Picture 2" descr="upload.wikimedia.org/wikipedia/commons/3/39/God...">
            <a:extLst>
              <a:ext uri="{FF2B5EF4-FFF2-40B4-BE49-F238E27FC236}">
                <a16:creationId xmlns:a16="http://schemas.microsoft.com/office/drawing/2014/main" id="{09D6F391-8C71-4E71-9CF5-DA41DD0F32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" r="-2" b="33077"/>
          <a:stretch/>
        </p:blipFill>
        <p:spPr bwMode="auto">
          <a:xfrm>
            <a:off x="5418668" y="982131"/>
            <a:ext cx="5469466" cy="4893735"/>
          </a:xfrm>
          <a:prstGeom prst="rect">
            <a:avLst/>
          </a:prstGeom>
          <a:noFill/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9FB6CD89-9D49-40CD-9D52-6CD71A373A5E}"/>
              </a:ext>
            </a:extLst>
          </p:cNvPr>
          <p:cNvSpPr/>
          <p:nvPr/>
        </p:nvSpPr>
        <p:spPr>
          <a:xfrm>
            <a:off x="9394441" y="328739"/>
            <a:ext cx="2502186" cy="1373059"/>
          </a:xfrm>
          <a:prstGeom prst="cloudCallout">
            <a:avLst>
              <a:gd name="adj1" fmla="val -63523"/>
              <a:gd name="adj2" fmla="val 837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Mucho métodos llevan mi nombre.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D287D6-2988-44CD-90CA-38D93B0D4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2487" y="8889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9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72F6A24-139E-4EB5-86D2-431F42EF8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963AE85-BE5D-4975-BACF-DDDCC9C2A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E7751F0-16BF-4A9D-B778-5D46B92B4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755924-121A-47AA-8613-995D410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4D2AFDA-19BE-4455-830E-1541E5D7B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0FB15EBF-E414-4E00-87E7-700A78A60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D0A49F-276C-4B99-A4FB-95BFF20CE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/>
              <a:t>Método</a:t>
            </a:r>
            <a:r>
              <a:rPr lang="en-US" sz="4100" dirty="0"/>
              <a:t> de Newton-Raphson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9DA5B05-DD14-4860-AC45-02A8D2EE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91B954-ECA8-4B59-9FAA-00638E86F0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8632"/>
          <a:stretch/>
        </p:blipFill>
        <p:spPr bwMode="auto">
          <a:xfrm>
            <a:off x="1412683" y="1410208"/>
            <a:ext cx="3876801" cy="3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6BE37AC-AD36-4C42-9B8C-C5500F4E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CA9C3-E60D-4720-859D-98150544D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4412" y="2556932"/>
            <a:ext cx="4802184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000" dirty="0"/>
              <a:t>El </a:t>
            </a:r>
            <a:r>
              <a:rPr lang="en-US" sz="2000" dirty="0" err="1"/>
              <a:t>método</a:t>
            </a:r>
            <a:r>
              <a:rPr lang="en-US" sz="2000" dirty="0"/>
              <a:t> </a:t>
            </a:r>
            <a:r>
              <a:rPr lang="en-US" sz="2000" dirty="0" err="1"/>
              <a:t>numérico</a:t>
            </a:r>
            <a:r>
              <a:rPr lang="en-US" sz="2000" dirty="0"/>
              <a:t> de Newton </a:t>
            </a:r>
            <a:r>
              <a:rPr lang="en-US" sz="2000" dirty="0" err="1"/>
              <a:t>fue</a:t>
            </a:r>
            <a:r>
              <a:rPr lang="en-US" sz="2000" dirty="0"/>
              <a:t> </a:t>
            </a:r>
            <a:r>
              <a:rPr lang="en-US" sz="2000" dirty="0" err="1"/>
              <a:t>descrito</a:t>
            </a:r>
            <a:r>
              <a:rPr lang="en-US" sz="2000" dirty="0"/>
              <a:t> por Isaac Newton </a:t>
            </a:r>
            <a:r>
              <a:rPr lang="en-US" sz="2000" dirty="0" err="1"/>
              <a:t>en</a:t>
            </a:r>
            <a:r>
              <a:rPr lang="en-US" sz="2000" dirty="0"/>
              <a:t> 1671.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000" dirty="0"/>
              <a:t>Newton </a:t>
            </a:r>
            <a:r>
              <a:rPr lang="en-US" sz="2000" dirty="0" err="1"/>
              <a:t>produjo</a:t>
            </a:r>
            <a:r>
              <a:rPr lang="en-US" sz="2000" dirty="0"/>
              <a:t> </a:t>
            </a:r>
            <a:r>
              <a:rPr lang="en-US" sz="2000" dirty="0" err="1"/>
              <a:t>conocimiento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muchas</a:t>
            </a:r>
            <a:r>
              <a:rPr lang="en-US" sz="2000" dirty="0"/>
              <a:t> </a:t>
            </a:r>
            <a:r>
              <a:rPr lang="en-US" sz="2000" dirty="0" err="1"/>
              <a:t>áreas</a:t>
            </a:r>
            <a:r>
              <a:rPr lang="en-US" sz="2000" dirty="0"/>
              <a:t> de la </a:t>
            </a:r>
            <a:r>
              <a:rPr lang="en-US" sz="2000" dirty="0" err="1"/>
              <a:t>física</a:t>
            </a:r>
            <a:r>
              <a:rPr lang="en-US" sz="2000" dirty="0"/>
              <a:t>, la </a:t>
            </a:r>
            <a:r>
              <a:rPr lang="en-US" sz="2000" dirty="0" err="1"/>
              <a:t>matemática</a:t>
            </a:r>
            <a:r>
              <a:rPr lang="en-US" sz="2000" dirty="0"/>
              <a:t> y la </a:t>
            </a:r>
            <a:r>
              <a:rPr lang="en-US" sz="2000" dirty="0" err="1"/>
              <a:t>ingeniería</a:t>
            </a:r>
            <a:r>
              <a:rPr lang="en-US" sz="2000" dirty="0"/>
              <a:t>.</a:t>
            </a: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sz="2000" dirty="0"/>
              <a:t>Es </a:t>
            </a:r>
            <a:r>
              <a:rPr lang="en-US" sz="2000" dirty="0" err="1"/>
              <a:t>muy</a:t>
            </a:r>
            <a:r>
              <a:rPr lang="en-US" sz="2000" dirty="0"/>
              <a:t> </a:t>
            </a:r>
            <a:r>
              <a:rPr lang="en-US" sz="2000" dirty="0" err="1"/>
              <a:t>conocido</a:t>
            </a:r>
            <a:r>
              <a:rPr lang="en-US" sz="2000" dirty="0"/>
              <a:t> por </a:t>
            </a:r>
            <a:r>
              <a:rPr lang="en-US" sz="2000" dirty="0" err="1"/>
              <a:t>haber</a:t>
            </a:r>
            <a:r>
              <a:rPr lang="en-US" sz="2000" dirty="0"/>
              <a:t> </a:t>
            </a:r>
            <a:r>
              <a:rPr lang="en-US" sz="2000" dirty="0" err="1"/>
              <a:t>inventado</a:t>
            </a:r>
            <a:r>
              <a:rPr lang="en-US" sz="2000" dirty="0"/>
              <a:t> el </a:t>
            </a:r>
            <a:r>
              <a:rPr lang="en-US" sz="2000" dirty="0" err="1"/>
              <a:t>cálculo</a:t>
            </a:r>
            <a:r>
              <a:rPr lang="en-US" sz="2000" dirty="0"/>
              <a:t> </a:t>
            </a:r>
            <a:r>
              <a:rPr lang="en-US" sz="2000" dirty="0" err="1"/>
              <a:t>diferencia</a:t>
            </a:r>
            <a:r>
              <a:rPr lang="en-US" sz="2000" dirty="0"/>
              <a:t> e integral.</a:t>
            </a: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990A4A2A-7EED-4C95-91B8-1759A2F439FF}"/>
              </a:ext>
            </a:extLst>
          </p:cNvPr>
          <p:cNvSpPr/>
          <p:nvPr/>
        </p:nvSpPr>
        <p:spPr>
          <a:xfrm flipH="1">
            <a:off x="75414" y="682427"/>
            <a:ext cx="3380543" cy="1373059"/>
          </a:xfrm>
          <a:prstGeom prst="cloudCallout">
            <a:avLst>
              <a:gd name="adj1" fmla="val -46819"/>
              <a:gd name="adj2" fmla="val 10232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R" dirty="0"/>
              <a:t>Nunca tuve hijos. No había tiempo para eso.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395CFE-6E23-4215-881A-5E2E4CBC1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2738" y="59440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A665-0592-4161-A8D0-AEE3EEF2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</a:t>
            </a:r>
            <a:r>
              <a:rPr lang="en-US" dirty="0"/>
              <a:t> de Newton-Raphson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ABDA-A672-45BC-A8B0-CF5E9BD74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303867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CR" dirty="0"/>
              <a:t>Es un buen método (rápido y sencillo) para encontrar solución a sistemas de ecuaciones no lineales, como éste: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F35CC78-9F8E-421E-ADC1-8E991E922402}"/>
                  </a:ext>
                </a:extLst>
              </p:cNvPr>
              <p:cNvSpPr/>
              <p:nvPr/>
            </p:nvSpPr>
            <p:spPr>
              <a:xfrm>
                <a:off x="3348164" y="4205867"/>
                <a:ext cx="5495669" cy="100453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32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R" sz="3200" b="0" i="1" dirty="0" smtClean="0"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s-C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0F35CC78-9F8E-421E-ADC1-8E991E922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164" y="4205867"/>
                <a:ext cx="5495669" cy="100453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CFB627-DD92-4FFE-BA08-090540FC61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0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6232-A4BF-49DD-9ED4-02628F01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</a:t>
            </a:r>
            <a:r>
              <a:rPr lang="en-US" dirty="0"/>
              <a:t> de Newton-Raphson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711CB9-0852-4094-AC89-49F51479A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81349" y="2885554"/>
            <a:ext cx="6829302" cy="28163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2C26A9-3CBE-450D-A7D4-17CA415D18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5402" y="12009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4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5D63-847B-4FA4-8149-CD4FA82A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Algoritmo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512393A-4E31-4335-AE53-844CEE7BE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295400" y="3111500"/>
            <a:ext cx="9601200" cy="22098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F384593-42DA-41A4-A45B-FAD842128A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99318" y="738450"/>
            <a:ext cx="487363" cy="487363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8D10C1-8ACD-47A4-A1B1-6DF3B3F39A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99318" y="16340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2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7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53A980-51F6-48D2-82E1-9A6DB5D4E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295400" y="3111500"/>
            <a:ext cx="9601200" cy="2209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285D63-847B-4FA4-8149-CD4FA82A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Algoritmo</a:t>
            </a:r>
            <a:endParaRPr 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D483F3C-1603-4070-881D-AC5807D6D086}"/>
              </a:ext>
            </a:extLst>
          </p:cNvPr>
          <p:cNvSpPr/>
          <p:nvPr/>
        </p:nvSpPr>
        <p:spPr>
          <a:xfrm>
            <a:off x="3280528" y="3987538"/>
            <a:ext cx="697583" cy="301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9B474-AC43-4CFA-957B-4C1C36AD3CB3}"/>
              </a:ext>
            </a:extLst>
          </p:cNvPr>
          <p:cNvSpPr txBox="1"/>
          <p:nvPr/>
        </p:nvSpPr>
        <p:spPr>
          <a:xfrm>
            <a:off x="4044099" y="3953701"/>
            <a:ext cx="301657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R" dirty="0"/>
              <a:t>Un valor cerca de la solución.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933ECE-7D4D-4066-A9A6-B0AA1D352337}"/>
              </a:ext>
            </a:extLst>
          </p:cNvPr>
          <p:cNvSpPr/>
          <p:nvPr/>
        </p:nvSpPr>
        <p:spPr>
          <a:xfrm rot="2815809">
            <a:off x="4451022" y="5268855"/>
            <a:ext cx="697583" cy="301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218EA-C5D0-497A-85B1-6B6FFEC7A1BD}"/>
              </a:ext>
            </a:extLst>
          </p:cNvPr>
          <p:cNvSpPr txBox="1"/>
          <p:nvPr/>
        </p:nvSpPr>
        <p:spPr>
          <a:xfrm>
            <a:off x="5148184" y="5506059"/>
            <a:ext cx="2468673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R" dirty="0"/>
              <a:t>Derivada de la función.</a:t>
            </a:r>
            <a:endParaRPr lang="en-US" dirty="0"/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9D8AB4-ED0F-48B8-832B-AD4922BA6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47003" y="510312"/>
            <a:ext cx="487363" cy="487363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49A8D13-260F-4610-A3B9-0E5FF0D2F2B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47002" y="1259178"/>
            <a:ext cx="487363" cy="4873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F53FB9-2F44-44F3-AA96-7B5952AD9C44}"/>
              </a:ext>
            </a:extLst>
          </p:cNvPr>
          <p:cNvSpPr/>
          <p:nvPr/>
        </p:nvSpPr>
        <p:spPr>
          <a:xfrm>
            <a:off x="4044099" y="6331669"/>
            <a:ext cx="76259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http://www.mit.edu/course/10/10.001/Web/Course_Notes/NLAE/node7.html</a:t>
            </a:r>
          </a:p>
        </p:txBody>
      </p:sp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ADA5A9-3B4D-4CC1-9678-4DAADA9E5A4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47001" y="22113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0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3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391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A6AFF-326E-459C-B590-9D1C2C17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5B2237D-A138-4F49-B172-8E27C2DAD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1" y="2556932"/>
                <a:ext cx="9601196" cy="1343252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s-CR" dirty="0"/>
                  <a:t>Determine una solución real para el siguiente polinomio usando Newton-Raphson. Considere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C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C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dirty="0"/>
                  <a:t> 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5B2237D-A138-4F49-B172-8E27C2DAD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1" y="2556932"/>
                <a:ext cx="9601196" cy="1343252"/>
              </a:xfrm>
              <a:blipFill>
                <a:blip r:embed="rId4"/>
                <a:stretch>
                  <a:fillRect l="-1144" r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AD6ED58-C2D7-4764-9BC5-5DE2285229D3}"/>
                  </a:ext>
                </a:extLst>
              </p:cNvPr>
              <p:cNvSpPr/>
              <p:nvPr/>
            </p:nvSpPr>
            <p:spPr>
              <a:xfrm>
                <a:off x="3938688" y="4277257"/>
                <a:ext cx="4857647" cy="11066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3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CR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3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CR" sz="3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s-CR" sz="3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CR" sz="3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R" sz="3600" b="0" i="1" dirty="0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AD6ED58-C2D7-4764-9BC5-5DE228522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688" y="4277257"/>
                <a:ext cx="4857647" cy="110668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0DC2E6-EB45-45A5-ACBD-A7AECA70F5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86198" y="13180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7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371A-1FAC-44EB-97BE-EFD343BE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422B591-4F9A-4D2F-A4CA-A6C1BB1F0C5A}"/>
                  </a:ext>
                </a:extLst>
              </p:cNvPr>
              <p:cNvSpPr/>
              <p:nvPr/>
            </p:nvSpPr>
            <p:spPr>
              <a:xfrm>
                <a:off x="4323039" y="3656569"/>
                <a:ext cx="3545922" cy="1106686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R" sz="36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CR" sz="36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R" sz="36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i="1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36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R" sz="360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600" i="1" dirty="0">
                  <a:solidFill>
                    <a:schemeClr val="dk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6422B591-4F9A-4D2F-A4CA-A6C1BB1F0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039" y="3656569"/>
                <a:ext cx="3545922" cy="11066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77BE42-F01E-46FB-8BAF-845C2EAA4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01356" y="13180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6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400</Words>
  <Application>Microsoft Office PowerPoint</Application>
  <PresentationFormat>Widescreen</PresentationFormat>
  <Paragraphs>54</Paragraphs>
  <Slides>18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Garamond</vt:lpstr>
      <vt:lpstr>Organic</vt:lpstr>
      <vt:lpstr>Clase III</vt:lpstr>
      <vt:lpstr>Método de Newton-Raphson</vt:lpstr>
      <vt:lpstr>Método de Newton-Raphson</vt:lpstr>
      <vt:lpstr>Método de Newton-Raphson</vt:lpstr>
      <vt:lpstr>Método de Newton-Raphson</vt:lpstr>
      <vt:lpstr>Algoritmo</vt:lpstr>
      <vt:lpstr>Algoritmo</vt:lpstr>
      <vt:lpstr>Ejemplo #1</vt:lpstr>
      <vt:lpstr>Ejemplo #1</vt:lpstr>
      <vt:lpstr>Ejemplo #1</vt:lpstr>
      <vt:lpstr>Ejemplo #1</vt:lpstr>
      <vt:lpstr>Ejemplo #1</vt:lpstr>
      <vt:lpstr>Ejemplo #1</vt:lpstr>
      <vt:lpstr>Criterio de parada: Números decimales</vt:lpstr>
      <vt:lpstr>Criterio de parada: Error relativo</vt:lpstr>
      <vt:lpstr>Error relativo en la iteración #4</vt:lpstr>
      <vt:lpstr>Error relativo en la iteración #4</vt:lpstr>
      <vt:lpstr>Método de Newton-Raphson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III</dc:title>
  <dc:creator>Suarez Bonilla, Felix D</dc:creator>
  <cp:lastModifiedBy>Suarez Bonilla, Felix D</cp:lastModifiedBy>
  <cp:revision>1</cp:revision>
  <dcterms:created xsi:type="dcterms:W3CDTF">2020-10-05T19:36:59Z</dcterms:created>
  <dcterms:modified xsi:type="dcterms:W3CDTF">2020-10-07T23:30:47Z</dcterms:modified>
</cp:coreProperties>
</file>